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embeddedFontLst>
    <p:embeddedFont>
      <p:font typeface="Poppins Black"/>
      <p:bold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6" roundtripDataSignature="AMtx7miT/GtwpEVD7p4jOpZVSNOShwUB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fntdata"/><Relationship Id="rId22" Type="http://schemas.openxmlformats.org/officeDocument/2006/relationships/font" Target="fonts/OpenSans-regular.fntdata"/><Relationship Id="rId21" Type="http://schemas.openxmlformats.org/officeDocument/2006/relationships/font" Target="fonts/PoppinsBlack-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09EE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1D355C"/>
              </a:buClr>
              <a:buSzPts val="1800"/>
              <a:buChar char="•"/>
              <a:defRPr/>
            </a:lvl1pPr>
            <a:lvl2pPr indent="-342900" lvl="1" marL="914400" algn="l">
              <a:lnSpc>
                <a:spcPct val="90000"/>
              </a:lnSpc>
              <a:spcBef>
                <a:spcPts val="375"/>
              </a:spcBef>
              <a:spcAft>
                <a:spcPts val="0"/>
              </a:spcAft>
              <a:buClr>
                <a:srgbClr val="1D355C"/>
              </a:buClr>
              <a:buSzPts val="1800"/>
              <a:buChar char="•"/>
              <a:defRPr/>
            </a:lvl2pPr>
            <a:lvl3pPr indent="-342900" lvl="2" marL="1371600" algn="l">
              <a:lnSpc>
                <a:spcPct val="90000"/>
              </a:lnSpc>
              <a:spcBef>
                <a:spcPts val="375"/>
              </a:spcBef>
              <a:spcAft>
                <a:spcPts val="0"/>
              </a:spcAft>
              <a:buClr>
                <a:srgbClr val="1D355C"/>
              </a:buClr>
              <a:buSzPts val="1800"/>
              <a:buChar char="•"/>
              <a:defRPr/>
            </a:lvl3pPr>
            <a:lvl4pPr indent="-342900" lvl="3" marL="1828800" algn="l">
              <a:lnSpc>
                <a:spcPct val="90000"/>
              </a:lnSpc>
              <a:spcBef>
                <a:spcPts val="375"/>
              </a:spcBef>
              <a:spcAft>
                <a:spcPts val="0"/>
              </a:spcAft>
              <a:buClr>
                <a:srgbClr val="1D355C"/>
              </a:buClr>
              <a:buSzPts val="1800"/>
              <a:buChar char="•"/>
              <a:defRPr/>
            </a:lvl4pPr>
            <a:lvl5pPr indent="-342900" lvl="4" marL="2286000" algn="l">
              <a:lnSpc>
                <a:spcPct val="90000"/>
              </a:lnSpc>
              <a:spcBef>
                <a:spcPts val="375"/>
              </a:spcBef>
              <a:spcAft>
                <a:spcPts val="0"/>
              </a:spcAft>
              <a:buClr>
                <a:srgbClr val="1D355C"/>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 name="Google Shape;15;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6"/>
          <p:cNvSpPr txBox="1"/>
          <p:nvPr>
            <p:ph idx="11" type="ftr"/>
          </p:nvPr>
        </p:nvSpPr>
        <p:spPr>
          <a:xfrm>
            <a:off x="3028950" y="6311899"/>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17" name="Google Shape;17;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2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09EE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1D355C"/>
              </a:buClr>
              <a:buSzPts val="1800"/>
              <a:buChar char="•"/>
              <a:defRPr/>
            </a:lvl1pPr>
            <a:lvl2pPr indent="-342900" lvl="1" marL="914400" algn="l">
              <a:lnSpc>
                <a:spcPct val="90000"/>
              </a:lnSpc>
              <a:spcBef>
                <a:spcPts val="375"/>
              </a:spcBef>
              <a:spcAft>
                <a:spcPts val="0"/>
              </a:spcAft>
              <a:buClr>
                <a:srgbClr val="1D355C"/>
              </a:buClr>
              <a:buSzPts val="1800"/>
              <a:buChar char="•"/>
              <a:defRPr/>
            </a:lvl2pPr>
            <a:lvl3pPr indent="-342900" lvl="2" marL="1371600" algn="l">
              <a:lnSpc>
                <a:spcPct val="90000"/>
              </a:lnSpc>
              <a:spcBef>
                <a:spcPts val="375"/>
              </a:spcBef>
              <a:spcAft>
                <a:spcPts val="0"/>
              </a:spcAft>
              <a:buClr>
                <a:srgbClr val="1D355C"/>
              </a:buClr>
              <a:buSzPts val="1800"/>
              <a:buChar char="•"/>
              <a:defRPr/>
            </a:lvl3pPr>
            <a:lvl4pPr indent="-342900" lvl="3" marL="1828800" algn="l">
              <a:lnSpc>
                <a:spcPct val="90000"/>
              </a:lnSpc>
              <a:spcBef>
                <a:spcPts val="375"/>
              </a:spcBef>
              <a:spcAft>
                <a:spcPts val="0"/>
              </a:spcAft>
              <a:buClr>
                <a:srgbClr val="1D355C"/>
              </a:buClr>
              <a:buSzPts val="1800"/>
              <a:buChar char="•"/>
              <a:defRPr/>
            </a:lvl4pPr>
            <a:lvl5pPr indent="-342900" lvl="4" marL="2286000" algn="l">
              <a:lnSpc>
                <a:spcPct val="90000"/>
              </a:lnSpc>
              <a:spcBef>
                <a:spcPts val="375"/>
              </a:spcBef>
              <a:spcAft>
                <a:spcPts val="0"/>
              </a:spcAft>
              <a:buClr>
                <a:srgbClr val="1D355C"/>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 name="Google Shape;73;p2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5"/>
          <p:cNvSpPr txBox="1"/>
          <p:nvPr>
            <p:ph idx="11" type="ftr"/>
          </p:nvPr>
        </p:nvSpPr>
        <p:spPr>
          <a:xfrm>
            <a:off x="3028950" y="6311899"/>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75" name="Google Shape;75;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26"/>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09EE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6"/>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1D355C"/>
              </a:buClr>
              <a:buSzPts val="1800"/>
              <a:buChar char="•"/>
              <a:defRPr/>
            </a:lvl1pPr>
            <a:lvl2pPr indent="-342900" lvl="1" marL="914400" algn="l">
              <a:lnSpc>
                <a:spcPct val="90000"/>
              </a:lnSpc>
              <a:spcBef>
                <a:spcPts val="375"/>
              </a:spcBef>
              <a:spcAft>
                <a:spcPts val="0"/>
              </a:spcAft>
              <a:buClr>
                <a:srgbClr val="1D355C"/>
              </a:buClr>
              <a:buSzPts val="1800"/>
              <a:buChar char="•"/>
              <a:defRPr/>
            </a:lvl2pPr>
            <a:lvl3pPr indent="-342900" lvl="2" marL="1371600" algn="l">
              <a:lnSpc>
                <a:spcPct val="90000"/>
              </a:lnSpc>
              <a:spcBef>
                <a:spcPts val="375"/>
              </a:spcBef>
              <a:spcAft>
                <a:spcPts val="0"/>
              </a:spcAft>
              <a:buClr>
                <a:srgbClr val="1D355C"/>
              </a:buClr>
              <a:buSzPts val="1800"/>
              <a:buChar char="•"/>
              <a:defRPr/>
            </a:lvl3pPr>
            <a:lvl4pPr indent="-342900" lvl="3" marL="1828800" algn="l">
              <a:lnSpc>
                <a:spcPct val="90000"/>
              </a:lnSpc>
              <a:spcBef>
                <a:spcPts val="375"/>
              </a:spcBef>
              <a:spcAft>
                <a:spcPts val="0"/>
              </a:spcAft>
              <a:buClr>
                <a:srgbClr val="1D355C"/>
              </a:buClr>
              <a:buSzPts val="1800"/>
              <a:buChar char="•"/>
              <a:defRPr/>
            </a:lvl4pPr>
            <a:lvl5pPr indent="-342900" lvl="4" marL="2286000" algn="l">
              <a:lnSpc>
                <a:spcPct val="90000"/>
              </a:lnSpc>
              <a:spcBef>
                <a:spcPts val="375"/>
              </a:spcBef>
              <a:spcAft>
                <a:spcPts val="0"/>
              </a:spcAft>
              <a:buClr>
                <a:srgbClr val="1D355C"/>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9" name="Google Shape;79;p2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6"/>
          <p:cNvSpPr txBox="1"/>
          <p:nvPr>
            <p:ph idx="11" type="ftr"/>
          </p:nvPr>
        </p:nvSpPr>
        <p:spPr>
          <a:xfrm>
            <a:off x="3028950" y="6311899"/>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81" name="Google Shape;81;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17"/>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09EE3"/>
              </a:buClr>
              <a:buSzPts val="4500"/>
              <a:buFont typeface="Poppins Black"/>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7"/>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rgbClr val="1D355C"/>
              </a:buClr>
              <a:buSzPts val="1800"/>
              <a:buNone/>
              <a:defRPr sz="1800"/>
            </a:lvl1pPr>
            <a:lvl2pPr lvl="1" algn="ctr">
              <a:lnSpc>
                <a:spcPct val="90000"/>
              </a:lnSpc>
              <a:spcBef>
                <a:spcPts val="375"/>
              </a:spcBef>
              <a:spcAft>
                <a:spcPts val="0"/>
              </a:spcAft>
              <a:buClr>
                <a:srgbClr val="1D355C"/>
              </a:buClr>
              <a:buSzPts val="1500"/>
              <a:buNone/>
              <a:defRPr sz="1500"/>
            </a:lvl2pPr>
            <a:lvl3pPr lvl="2" algn="ctr">
              <a:lnSpc>
                <a:spcPct val="90000"/>
              </a:lnSpc>
              <a:spcBef>
                <a:spcPts val="375"/>
              </a:spcBef>
              <a:spcAft>
                <a:spcPts val="0"/>
              </a:spcAft>
              <a:buClr>
                <a:srgbClr val="1D355C"/>
              </a:buClr>
              <a:buSzPts val="1350"/>
              <a:buNone/>
              <a:defRPr sz="1350"/>
            </a:lvl3pPr>
            <a:lvl4pPr lvl="3" algn="ctr">
              <a:lnSpc>
                <a:spcPct val="90000"/>
              </a:lnSpc>
              <a:spcBef>
                <a:spcPts val="375"/>
              </a:spcBef>
              <a:spcAft>
                <a:spcPts val="0"/>
              </a:spcAft>
              <a:buClr>
                <a:srgbClr val="1D355C"/>
              </a:buClr>
              <a:buSzPts val="1200"/>
              <a:buNone/>
              <a:defRPr sz="1200"/>
            </a:lvl4pPr>
            <a:lvl5pPr lvl="4" algn="ctr">
              <a:lnSpc>
                <a:spcPct val="90000"/>
              </a:lnSpc>
              <a:spcBef>
                <a:spcPts val="375"/>
              </a:spcBef>
              <a:spcAft>
                <a:spcPts val="0"/>
              </a:spcAft>
              <a:buClr>
                <a:srgbClr val="1D355C"/>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1" name="Google Shape;21;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7"/>
          <p:cNvSpPr txBox="1"/>
          <p:nvPr>
            <p:ph idx="11" type="ftr"/>
          </p:nvPr>
        </p:nvSpPr>
        <p:spPr>
          <a:xfrm>
            <a:off x="3028950" y="6311899"/>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3" name="Google Shape;23;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pic>
        <p:nvPicPr>
          <p:cNvPr id="24" name="Google Shape;24;p17"/>
          <p:cNvPicPr preferRelativeResize="0"/>
          <p:nvPr/>
        </p:nvPicPr>
        <p:blipFill rotWithShape="1">
          <a:blip r:embed="rId2">
            <a:alphaModFix/>
          </a:blip>
          <a:srcRect b="0" l="0" r="0" t="0"/>
          <a:stretch/>
        </p:blipFill>
        <p:spPr>
          <a:xfrm>
            <a:off x="6227875" y="2591996"/>
            <a:ext cx="2287475" cy="340304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p:tgtEl>
                                          <p:spTgt spid="24"/>
                                        </p:tgtEl>
                                        <p:attrNameLst>
                                          <p:attrName>ppt_w</p:attrName>
                                        </p:attrNameLst>
                                      </p:cBhvr>
                                      <p:tavLst>
                                        <p:tav fmla="" tm="0">
                                          <p:val>
                                            <p:strVal val="0"/>
                                          </p:val>
                                        </p:tav>
                                        <p:tav fmla="" tm="100000">
                                          <p:val>
                                            <p:strVal val="#ppt_w"/>
                                          </p:val>
                                        </p:tav>
                                      </p:tavLst>
                                    </p:anim>
                                    <p:anim calcmode="lin" valueType="num">
                                      <p:cBhvr additive="base">
                                        <p:cTn dur="500"/>
                                        <p:tgtEl>
                                          <p:spTgt spid="2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1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09EE3"/>
              </a:buClr>
              <a:buSzPts val="4500"/>
              <a:buFont typeface="Poppins Black"/>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8" name="Google Shape;28;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1" type="ftr"/>
          </p:nvPr>
        </p:nvSpPr>
        <p:spPr>
          <a:xfrm>
            <a:off x="3028950" y="6311899"/>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30" name="Google Shape;30;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1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09EE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1D355C"/>
              </a:buClr>
              <a:buSzPts val="1800"/>
              <a:buChar char="•"/>
              <a:defRPr/>
            </a:lvl1pPr>
            <a:lvl2pPr indent="-342900" lvl="1" marL="914400" algn="l">
              <a:lnSpc>
                <a:spcPct val="90000"/>
              </a:lnSpc>
              <a:spcBef>
                <a:spcPts val="375"/>
              </a:spcBef>
              <a:spcAft>
                <a:spcPts val="0"/>
              </a:spcAft>
              <a:buClr>
                <a:srgbClr val="1D355C"/>
              </a:buClr>
              <a:buSzPts val="1800"/>
              <a:buChar char="•"/>
              <a:defRPr/>
            </a:lvl2pPr>
            <a:lvl3pPr indent="-342900" lvl="2" marL="1371600" algn="l">
              <a:lnSpc>
                <a:spcPct val="90000"/>
              </a:lnSpc>
              <a:spcBef>
                <a:spcPts val="375"/>
              </a:spcBef>
              <a:spcAft>
                <a:spcPts val="0"/>
              </a:spcAft>
              <a:buClr>
                <a:srgbClr val="1D355C"/>
              </a:buClr>
              <a:buSzPts val="1800"/>
              <a:buChar char="•"/>
              <a:defRPr/>
            </a:lvl3pPr>
            <a:lvl4pPr indent="-342900" lvl="3" marL="1828800" algn="l">
              <a:lnSpc>
                <a:spcPct val="90000"/>
              </a:lnSpc>
              <a:spcBef>
                <a:spcPts val="375"/>
              </a:spcBef>
              <a:spcAft>
                <a:spcPts val="0"/>
              </a:spcAft>
              <a:buClr>
                <a:srgbClr val="1D355C"/>
              </a:buClr>
              <a:buSzPts val="1800"/>
              <a:buChar char="•"/>
              <a:defRPr/>
            </a:lvl4pPr>
            <a:lvl5pPr indent="-342900" lvl="4" marL="2286000" algn="l">
              <a:lnSpc>
                <a:spcPct val="90000"/>
              </a:lnSpc>
              <a:spcBef>
                <a:spcPts val="375"/>
              </a:spcBef>
              <a:spcAft>
                <a:spcPts val="0"/>
              </a:spcAft>
              <a:buClr>
                <a:srgbClr val="1D355C"/>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 name="Google Shape;34;p1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1D355C"/>
              </a:buClr>
              <a:buSzPts val="1800"/>
              <a:buChar char="•"/>
              <a:defRPr/>
            </a:lvl1pPr>
            <a:lvl2pPr indent="-342900" lvl="1" marL="914400" algn="l">
              <a:lnSpc>
                <a:spcPct val="90000"/>
              </a:lnSpc>
              <a:spcBef>
                <a:spcPts val="375"/>
              </a:spcBef>
              <a:spcAft>
                <a:spcPts val="0"/>
              </a:spcAft>
              <a:buClr>
                <a:srgbClr val="1D355C"/>
              </a:buClr>
              <a:buSzPts val="1800"/>
              <a:buChar char="•"/>
              <a:defRPr/>
            </a:lvl2pPr>
            <a:lvl3pPr indent="-342900" lvl="2" marL="1371600" algn="l">
              <a:lnSpc>
                <a:spcPct val="90000"/>
              </a:lnSpc>
              <a:spcBef>
                <a:spcPts val="375"/>
              </a:spcBef>
              <a:spcAft>
                <a:spcPts val="0"/>
              </a:spcAft>
              <a:buClr>
                <a:srgbClr val="1D355C"/>
              </a:buClr>
              <a:buSzPts val="1800"/>
              <a:buChar char="•"/>
              <a:defRPr/>
            </a:lvl3pPr>
            <a:lvl4pPr indent="-342900" lvl="3" marL="1828800" algn="l">
              <a:lnSpc>
                <a:spcPct val="90000"/>
              </a:lnSpc>
              <a:spcBef>
                <a:spcPts val="375"/>
              </a:spcBef>
              <a:spcAft>
                <a:spcPts val="0"/>
              </a:spcAft>
              <a:buClr>
                <a:srgbClr val="1D355C"/>
              </a:buClr>
              <a:buSzPts val="1800"/>
              <a:buChar char="•"/>
              <a:defRPr/>
            </a:lvl4pPr>
            <a:lvl5pPr indent="-342900" lvl="4" marL="2286000" algn="l">
              <a:lnSpc>
                <a:spcPct val="90000"/>
              </a:lnSpc>
              <a:spcBef>
                <a:spcPts val="375"/>
              </a:spcBef>
              <a:spcAft>
                <a:spcPts val="0"/>
              </a:spcAft>
              <a:buClr>
                <a:srgbClr val="1D355C"/>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 name="Google Shape;35;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9"/>
          <p:cNvSpPr txBox="1"/>
          <p:nvPr>
            <p:ph idx="11" type="ftr"/>
          </p:nvPr>
        </p:nvSpPr>
        <p:spPr>
          <a:xfrm>
            <a:off x="3028950" y="6311899"/>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37" name="Google Shape;37;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2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09EE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rgbClr val="1D355C"/>
              </a:buClr>
              <a:buSzPts val="1800"/>
              <a:buNone/>
              <a:defRPr b="1" sz="1800"/>
            </a:lvl1pPr>
            <a:lvl2pPr indent="-228600" lvl="1" marL="914400" algn="l">
              <a:lnSpc>
                <a:spcPct val="90000"/>
              </a:lnSpc>
              <a:spcBef>
                <a:spcPts val="375"/>
              </a:spcBef>
              <a:spcAft>
                <a:spcPts val="0"/>
              </a:spcAft>
              <a:buClr>
                <a:srgbClr val="1D355C"/>
              </a:buClr>
              <a:buSzPts val="1500"/>
              <a:buNone/>
              <a:defRPr b="1" sz="1500"/>
            </a:lvl2pPr>
            <a:lvl3pPr indent="-228600" lvl="2" marL="1371600" algn="l">
              <a:lnSpc>
                <a:spcPct val="90000"/>
              </a:lnSpc>
              <a:spcBef>
                <a:spcPts val="375"/>
              </a:spcBef>
              <a:spcAft>
                <a:spcPts val="0"/>
              </a:spcAft>
              <a:buClr>
                <a:srgbClr val="1D355C"/>
              </a:buClr>
              <a:buSzPts val="1350"/>
              <a:buNone/>
              <a:defRPr b="1" sz="1350"/>
            </a:lvl3pPr>
            <a:lvl4pPr indent="-228600" lvl="3" marL="1828800" algn="l">
              <a:lnSpc>
                <a:spcPct val="90000"/>
              </a:lnSpc>
              <a:spcBef>
                <a:spcPts val="375"/>
              </a:spcBef>
              <a:spcAft>
                <a:spcPts val="0"/>
              </a:spcAft>
              <a:buClr>
                <a:srgbClr val="1D355C"/>
              </a:buClr>
              <a:buSzPts val="1200"/>
              <a:buNone/>
              <a:defRPr b="1" sz="1200"/>
            </a:lvl4pPr>
            <a:lvl5pPr indent="-228600" lvl="4" marL="2286000" algn="l">
              <a:lnSpc>
                <a:spcPct val="90000"/>
              </a:lnSpc>
              <a:spcBef>
                <a:spcPts val="375"/>
              </a:spcBef>
              <a:spcAft>
                <a:spcPts val="0"/>
              </a:spcAft>
              <a:buClr>
                <a:srgbClr val="1D355C"/>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1" name="Google Shape;41;p2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1D355C"/>
              </a:buClr>
              <a:buSzPts val="1800"/>
              <a:buChar char="•"/>
              <a:defRPr/>
            </a:lvl1pPr>
            <a:lvl2pPr indent="-342900" lvl="1" marL="914400" algn="l">
              <a:lnSpc>
                <a:spcPct val="90000"/>
              </a:lnSpc>
              <a:spcBef>
                <a:spcPts val="375"/>
              </a:spcBef>
              <a:spcAft>
                <a:spcPts val="0"/>
              </a:spcAft>
              <a:buClr>
                <a:srgbClr val="1D355C"/>
              </a:buClr>
              <a:buSzPts val="1800"/>
              <a:buChar char="•"/>
              <a:defRPr/>
            </a:lvl2pPr>
            <a:lvl3pPr indent="-342900" lvl="2" marL="1371600" algn="l">
              <a:lnSpc>
                <a:spcPct val="90000"/>
              </a:lnSpc>
              <a:spcBef>
                <a:spcPts val="375"/>
              </a:spcBef>
              <a:spcAft>
                <a:spcPts val="0"/>
              </a:spcAft>
              <a:buClr>
                <a:srgbClr val="1D355C"/>
              </a:buClr>
              <a:buSzPts val="1800"/>
              <a:buChar char="•"/>
              <a:defRPr/>
            </a:lvl3pPr>
            <a:lvl4pPr indent="-342900" lvl="3" marL="1828800" algn="l">
              <a:lnSpc>
                <a:spcPct val="90000"/>
              </a:lnSpc>
              <a:spcBef>
                <a:spcPts val="375"/>
              </a:spcBef>
              <a:spcAft>
                <a:spcPts val="0"/>
              </a:spcAft>
              <a:buClr>
                <a:srgbClr val="1D355C"/>
              </a:buClr>
              <a:buSzPts val="1800"/>
              <a:buChar char="•"/>
              <a:defRPr/>
            </a:lvl4pPr>
            <a:lvl5pPr indent="-342900" lvl="4" marL="2286000" algn="l">
              <a:lnSpc>
                <a:spcPct val="90000"/>
              </a:lnSpc>
              <a:spcBef>
                <a:spcPts val="375"/>
              </a:spcBef>
              <a:spcAft>
                <a:spcPts val="0"/>
              </a:spcAft>
              <a:buClr>
                <a:srgbClr val="1D355C"/>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2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rgbClr val="1D355C"/>
              </a:buClr>
              <a:buSzPts val="1800"/>
              <a:buNone/>
              <a:defRPr b="1" sz="1800"/>
            </a:lvl1pPr>
            <a:lvl2pPr indent="-228600" lvl="1" marL="914400" algn="l">
              <a:lnSpc>
                <a:spcPct val="90000"/>
              </a:lnSpc>
              <a:spcBef>
                <a:spcPts val="375"/>
              </a:spcBef>
              <a:spcAft>
                <a:spcPts val="0"/>
              </a:spcAft>
              <a:buClr>
                <a:srgbClr val="1D355C"/>
              </a:buClr>
              <a:buSzPts val="1500"/>
              <a:buNone/>
              <a:defRPr b="1" sz="1500"/>
            </a:lvl2pPr>
            <a:lvl3pPr indent="-228600" lvl="2" marL="1371600" algn="l">
              <a:lnSpc>
                <a:spcPct val="90000"/>
              </a:lnSpc>
              <a:spcBef>
                <a:spcPts val="375"/>
              </a:spcBef>
              <a:spcAft>
                <a:spcPts val="0"/>
              </a:spcAft>
              <a:buClr>
                <a:srgbClr val="1D355C"/>
              </a:buClr>
              <a:buSzPts val="1350"/>
              <a:buNone/>
              <a:defRPr b="1" sz="1350"/>
            </a:lvl3pPr>
            <a:lvl4pPr indent="-228600" lvl="3" marL="1828800" algn="l">
              <a:lnSpc>
                <a:spcPct val="90000"/>
              </a:lnSpc>
              <a:spcBef>
                <a:spcPts val="375"/>
              </a:spcBef>
              <a:spcAft>
                <a:spcPts val="0"/>
              </a:spcAft>
              <a:buClr>
                <a:srgbClr val="1D355C"/>
              </a:buClr>
              <a:buSzPts val="1200"/>
              <a:buNone/>
              <a:defRPr b="1" sz="1200"/>
            </a:lvl4pPr>
            <a:lvl5pPr indent="-228600" lvl="4" marL="2286000" algn="l">
              <a:lnSpc>
                <a:spcPct val="90000"/>
              </a:lnSpc>
              <a:spcBef>
                <a:spcPts val="375"/>
              </a:spcBef>
              <a:spcAft>
                <a:spcPts val="0"/>
              </a:spcAft>
              <a:buClr>
                <a:srgbClr val="1D355C"/>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2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1D355C"/>
              </a:buClr>
              <a:buSzPts val="1800"/>
              <a:buChar char="•"/>
              <a:defRPr/>
            </a:lvl1pPr>
            <a:lvl2pPr indent="-342900" lvl="1" marL="914400" algn="l">
              <a:lnSpc>
                <a:spcPct val="90000"/>
              </a:lnSpc>
              <a:spcBef>
                <a:spcPts val="375"/>
              </a:spcBef>
              <a:spcAft>
                <a:spcPts val="0"/>
              </a:spcAft>
              <a:buClr>
                <a:srgbClr val="1D355C"/>
              </a:buClr>
              <a:buSzPts val="1800"/>
              <a:buChar char="•"/>
              <a:defRPr/>
            </a:lvl2pPr>
            <a:lvl3pPr indent="-342900" lvl="2" marL="1371600" algn="l">
              <a:lnSpc>
                <a:spcPct val="90000"/>
              </a:lnSpc>
              <a:spcBef>
                <a:spcPts val="375"/>
              </a:spcBef>
              <a:spcAft>
                <a:spcPts val="0"/>
              </a:spcAft>
              <a:buClr>
                <a:srgbClr val="1D355C"/>
              </a:buClr>
              <a:buSzPts val="1800"/>
              <a:buChar char="•"/>
              <a:defRPr/>
            </a:lvl3pPr>
            <a:lvl4pPr indent="-342900" lvl="3" marL="1828800" algn="l">
              <a:lnSpc>
                <a:spcPct val="90000"/>
              </a:lnSpc>
              <a:spcBef>
                <a:spcPts val="375"/>
              </a:spcBef>
              <a:spcAft>
                <a:spcPts val="0"/>
              </a:spcAft>
              <a:buClr>
                <a:srgbClr val="1D355C"/>
              </a:buClr>
              <a:buSzPts val="1800"/>
              <a:buChar char="•"/>
              <a:defRPr/>
            </a:lvl4pPr>
            <a:lvl5pPr indent="-342900" lvl="4" marL="2286000" algn="l">
              <a:lnSpc>
                <a:spcPct val="90000"/>
              </a:lnSpc>
              <a:spcBef>
                <a:spcPts val="375"/>
              </a:spcBef>
              <a:spcAft>
                <a:spcPts val="0"/>
              </a:spcAft>
              <a:buClr>
                <a:srgbClr val="1D355C"/>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0"/>
          <p:cNvSpPr txBox="1"/>
          <p:nvPr>
            <p:ph idx="11" type="ftr"/>
          </p:nvPr>
        </p:nvSpPr>
        <p:spPr>
          <a:xfrm>
            <a:off x="3028950" y="6311899"/>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46" name="Google Shape;46;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2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09EE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1"/>
          <p:cNvSpPr txBox="1"/>
          <p:nvPr>
            <p:ph idx="11" type="ftr"/>
          </p:nvPr>
        </p:nvSpPr>
        <p:spPr>
          <a:xfrm>
            <a:off x="3028950" y="6311899"/>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51" name="Google Shape;51;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2"/>
          <p:cNvSpPr txBox="1"/>
          <p:nvPr>
            <p:ph idx="11" type="ftr"/>
          </p:nvPr>
        </p:nvSpPr>
        <p:spPr>
          <a:xfrm>
            <a:off x="3028950" y="6311899"/>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55" name="Google Shape;55;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2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09EE3"/>
              </a:buClr>
              <a:buSzPts val="2400"/>
              <a:buFont typeface="Poppins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rgbClr val="1D355C"/>
              </a:buClr>
              <a:buSzPts val="2400"/>
              <a:buChar char="•"/>
              <a:defRPr sz="2400"/>
            </a:lvl1pPr>
            <a:lvl2pPr indent="-361950" lvl="1" marL="914400" algn="l">
              <a:lnSpc>
                <a:spcPct val="90000"/>
              </a:lnSpc>
              <a:spcBef>
                <a:spcPts val="375"/>
              </a:spcBef>
              <a:spcAft>
                <a:spcPts val="0"/>
              </a:spcAft>
              <a:buClr>
                <a:srgbClr val="1D355C"/>
              </a:buClr>
              <a:buSzPts val="2100"/>
              <a:buChar char="•"/>
              <a:defRPr sz="2100"/>
            </a:lvl2pPr>
            <a:lvl3pPr indent="-342900" lvl="2" marL="1371600" algn="l">
              <a:lnSpc>
                <a:spcPct val="90000"/>
              </a:lnSpc>
              <a:spcBef>
                <a:spcPts val="375"/>
              </a:spcBef>
              <a:spcAft>
                <a:spcPts val="0"/>
              </a:spcAft>
              <a:buClr>
                <a:srgbClr val="1D355C"/>
              </a:buClr>
              <a:buSzPts val="1800"/>
              <a:buChar char="•"/>
              <a:defRPr sz="1800"/>
            </a:lvl3pPr>
            <a:lvl4pPr indent="-323850" lvl="3" marL="1828800" algn="l">
              <a:lnSpc>
                <a:spcPct val="90000"/>
              </a:lnSpc>
              <a:spcBef>
                <a:spcPts val="375"/>
              </a:spcBef>
              <a:spcAft>
                <a:spcPts val="0"/>
              </a:spcAft>
              <a:buClr>
                <a:srgbClr val="1D355C"/>
              </a:buClr>
              <a:buSzPts val="1500"/>
              <a:buChar char="•"/>
              <a:defRPr sz="1500"/>
            </a:lvl4pPr>
            <a:lvl5pPr indent="-323850" lvl="4" marL="2286000" algn="l">
              <a:lnSpc>
                <a:spcPct val="90000"/>
              </a:lnSpc>
              <a:spcBef>
                <a:spcPts val="375"/>
              </a:spcBef>
              <a:spcAft>
                <a:spcPts val="0"/>
              </a:spcAft>
              <a:buClr>
                <a:srgbClr val="1D355C"/>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9" name="Google Shape;59;p2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1D355C"/>
              </a:buClr>
              <a:buSzPts val="1200"/>
              <a:buNone/>
              <a:defRPr sz="1200"/>
            </a:lvl1pPr>
            <a:lvl2pPr indent="-228600" lvl="1" marL="914400" algn="l">
              <a:lnSpc>
                <a:spcPct val="90000"/>
              </a:lnSpc>
              <a:spcBef>
                <a:spcPts val="375"/>
              </a:spcBef>
              <a:spcAft>
                <a:spcPts val="0"/>
              </a:spcAft>
              <a:buClr>
                <a:srgbClr val="1D355C"/>
              </a:buClr>
              <a:buSzPts val="1050"/>
              <a:buNone/>
              <a:defRPr sz="1050"/>
            </a:lvl2pPr>
            <a:lvl3pPr indent="-228600" lvl="2" marL="1371600" algn="l">
              <a:lnSpc>
                <a:spcPct val="90000"/>
              </a:lnSpc>
              <a:spcBef>
                <a:spcPts val="375"/>
              </a:spcBef>
              <a:spcAft>
                <a:spcPts val="0"/>
              </a:spcAft>
              <a:buClr>
                <a:srgbClr val="1D355C"/>
              </a:buClr>
              <a:buSzPts val="900"/>
              <a:buNone/>
              <a:defRPr sz="900"/>
            </a:lvl3pPr>
            <a:lvl4pPr indent="-228600" lvl="3" marL="1828800" algn="l">
              <a:lnSpc>
                <a:spcPct val="90000"/>
              </a:lnSpc>
              <a:spcBef>
                <a:spcPts val="375"/>
              </a:spcBef>
              <a:spcAft>
                <a:spcPts val="0"/>
              </a:spcAft>
              <a:buClr>
                <a:srgbClr val="1D355C"/>
              </a:buClr>
              <a:buSzPts val="750"/>
              <a:buNone/>
              <a:defRPr sz="750"/>
            </a:lvl4pPr>
            <a:lvl5pPr indent="-228600" lvl="4" marL="2286000" algn="l">
              <a:lnSpc>
                <a:spcPct val="90000"/>
              </a:lnSpc>
              <a:spcBef>
                <a:spcPts val="375"/>
              </a:spcBef>
              <a:spcAft>
                <a:spcPts val="0"/>
              </a:spcAft>
              <a:buClr>
                <a:srgbClr val="1D355C"/>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0" name="Google Shape;60;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3"/>
          <p:cNvSpPr txBox="1"/>
          <p:nvPr>
            <p:ph idx="11" type="ftr"/>
          </p:nvPr>
        </p:nvSpPr>
        <p:spPr>
          <a:xfrm>
            <a:off x="3028950" y="6311899"/>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62" name="Google Shape;62;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2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09EE3"/>
              </a:buClr>
              <a:buSzPts val="2400"/>
              <a:buFont typeface="Poppins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4"/>
          <p:cNvSpPr/>
          <p:nvPr>
            <p:ph idx="2" type="pic"/>
          </p:nvPr>
        </p:nvSpPr>
        <p:spPr>
          <a:xfrm>
            <a:off x="3887391" y="987426"/>
            <a:ext cx="4629150" cy="4873625"/>
          </a:xfrm>
          <a:prstGeom prst="rect">
            <a:avLst/>
          </a:prstGeom>
          <a:noFill/>
          <a:ln>
            <a:noFill/>
          </a:ln>
        </p:spPr>
      </p:sp>
      <p:sp>
        <p:nvSpPr>
          <p:cNvPr id="66" name="Google Shape;66;p2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1D355C"/>
              </a:buClr>
              <a:buSzPts val="1200"/>
              <a:buNone/>
              <a:defRPr sz="1200"/>
            </a:lvl1pPr>
            <a:lvl2pPr indent="-228600" lvl="1" marL="914400" algn="l">
              <a:lnSpc>
                <a:spcPct val="90000"/>
              </a:lnSpc>
              <a:spcBef>
                <a:spcPts val="375"/>
              </a:spcBef>
              <a:spcAft>
                <a:spcPts val="0"/>
              </a:spcAft>
              <a:buClr>
                <a:srgbClr val="1D355C"/>
              </a:buClr>
              <a:buSzPts val="1050"/>
              <a:buNone/>
              <a:defRPr sz="1050"/>
            </a:lvl2pPr>
            <a:lvl3pPr indent="-228600" lvl="2" marL="1371600" algn="l">
              <a:lnSpc>
                <a:spcPct val="90000"/>
              </a:lnSpc>
              <a:spcBef>
                <a:spcPts val="375"/>
              </a:spcBef>
              <a:spcAft>
                <a:spcPts val="0"/>
              </a:spcAft>
              <a:buClr>
                <a:srgbClr val="1D355C"/>
              </a:buClr>
              <a:buSzPts val="900"/>
              <a:buNone/>
              <a:defRPr sz="900"/>
            </a:lvl3pPr>
            <a:lvl4pPr indent="-228600" lvl="3" marL="1828800" algn="l">
              <a:lnSpc>
                <a:spcPct val="90000"/>
              </a:lnSpc>
              <a:spcBef>
                <a:spcPts val="375"/>
              </a:spcBef>
              <a:spcAft>
                <a:spcPts val="0"/>
              </a:spcAft>
              <a:buClr>
                <a:srgbClr val="1D355C"/>
              </a:buClr>
              <a:buSzPts val="750"/>
              <a:buNone/>
              <a:defRPr sz="750"/>
            </a:lvl4pPr>
            <a:lvl5pPr indent="-228600" lvl="4" marL="2286000" algn="l">
              <a:lnSpc>
                <a:spcPct val="90000"/>
              </a:lnSpc>
              <a:spcBef>
                <a:spcPts val="375"/>
              </a:spcBef>
              <a:spcAft>
                <a:spcPts val="0"/>
              </a:spcAft>
              <a:buClr>
                <a:srgbClr val="1D355C"/>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7" name="Google Shape;67;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4"/>
          <p:cNvSpPr txBox="1"/>
          <p:nvPr>
            <p:ph idx="11" type="ftr"/>
          </p:nvPr>
        </p:nvSpPr>
        <p:spPr>
          <a:xfrm>
            <a:off x="3028950" y="6311899"/>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69" name="Google Shape;69;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09EE3"/>
              </a:buClr>
              <a:buSzPts val="3300"/>
              <a:buFont typeface="Poppins Black"/>
              <a:buNone/>
              <a:defRPr b="0" i="0" sz="3300" u="none" cap="none" strike="noStrike">
                <a:solidFill>
                  <a:srgbClr val="309EE3"/>
                </a:solidFill>
                <a:latin typeface="Poppins Black"/>
                <a:ea typeface="Poppins Black"/>
                <a:cs typeface="Poppins Black"/>
                <a:sym typeface="Poppi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rgbClr val="1D355C"/>
              </a:buClr>
              <a:buSzPts val="2100"/>
              <a:buFont typeface="Arial"/>
              <a:buChar char="•"/>
              <a:defRPr b="0" i="0" sz="2100" u="none" cap="none" strike="noStrike">
                <a:solidFill>
                  <a:srgbClr val="1D355C"/>
                </a:solidFill>
                <a:latin typeface="Open Sans"/>
                <a:ea typeface="Open Sans"/>
                <a:cs typeface="Open Sans"/>
                <a:sym typeface="Open Sans"/>
              </a:defRPr>
            </a:lvl1pPr>
            <a:lvl2pPr indent="-342900" lvl="1" marL="914400" marR="0" rtl="0" algn="l">
              <a:lnSpc>
                <a:spcPct val="90000"/>
              </a:lnSpc>
              <a:spcBef>
                <a:spcPts val="375"/>
              </a:spcBef>
              <a:spcAft>
                <a:spcPts val="0"/>
              </a:spcAft>
              <a:buClr>
                <a:srgbClr val="1D355C"/>
              </a:buClr>
              <a:buSzPts val="1800"/>
              <a:buFont typeface="Arial"/>
              <a:buChar char="•"/>
              <a:defRPr b="0" i="0" sz="1800" u="none" cap="none" strike="noStrike">
                <a:solidFill>
                  <a:srgbClr val="1D355C"/>
                </a:solidFill>
                <a:latin typeface="Open Sans"/>
                <a:ea typeface="Open Sans"/>
                <a:cs typeface="Open Sans"/>
                <a:sym typeface="Open Sans"/>
              </a:defRPr>
            </a:lvl2pPr>
            <a:lvl3pPr indent="-323850" lvl="2" marL="1371600" marR="0" rtl="0" algn="l">
              <a:lnSpc>
                <a:spcPct val="90000"/>
              </a:lnSpc>
              <a:spcBef>
                <a:spcPts val="375"/>
              </a:spcBef>
              <a:spcAft>
                <a:spcPts val="0"/>
              </a:spcAft>
              <a:buClr>
                <a:srgbClr val="1D355C"/>
              </a:buClr>
              <a:buSzPts val="1500"/>
              <a:buFont typeface="Arial"/>
              <a:buChar char="•"/>
              <a:defRPr b="0" i="0" sz="1500" u="none" cap="none" strike="noStrike">
                <a:solidFill>
                  <a:srgbClr val="1D355C"/>
                </a:solidFill>
                <a:latin typeface="Open Sans"/>
                <a:ea typeface="Open Sans"/>
                <a:cs typeface="Open Sans"/>
                <a:sym typeface="Open Sans"/>
              </a:defRPr>
            </a:lvl3pPr>
            <a:lvl4pPr indent="-314325" lvl="3" marL="1828800" marR="0" rtl="0" algn="l">
              <a:lnSpc>
                <a:spcPct val="90000"/>
              </a:lnSpc>
              <a:spcBef>
                <a:spcPts val="375"/>
              </a:spcBef>
              <a:spcAft>
                <a:spcPts val="0"/>
              </a:spcAft>
              <a:buClr>
                <a:srgbClr val="1D355C"/>
              </a:buClr>
              <a:buSzPts val="1350"/>
              <a:buFont typeface="Arial"/>
              <a:buChar char="•"/>
              <a:defRPr b="0" i="0" sz="1350" u="none" cap="none" strike="noStrike">
                <a:solidFill>
                  <a:srgbClr val="1D355C"/>
                </a:solidFill>
                <a:latin typeface="Open Sans"/>
                <a:ea typeface="Open Sans"/>
                <a:cs typeface="Open Sans"/>
                <a:sym typeface="Open Sans"/>
              </a:defRPr>
            </a:lvl4pPr>
            <a:lvl5pPr indent="-314325" lvl="4" marL="2286000" marR="0" rtl="0" algn="l">
              <a:lnSpc>
                <a:spcPct val="90000"/>
              </a:lnSpc>
              <a:spcBef>
                <a:spcPts val="375"/>
              </a:spcBef>
              <a:spcAft>
                <a:spcPts val="0"/>
              </a:spcAft>
              <a:buClr>
                <a:srgbClr val="1D355C"/>
              </a:buClr>
              <a:buSzPts val="1350"/>
              <a:buFont typeface="Arial"/>
              <a:buChar char="•"/>
              <a:defRPr b="0" i="0" sz="1350" u="none" cap="none" strike="noStrike">
                <a:solidFill>
                  <a:srgbClr val="1D355C"/>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8" name="Google Shape;8;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9" name="Google Shape;9;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9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9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9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9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9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9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9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9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sk-SK"/>
              <a:t>‹#›</a:t>
            </a:fld>
            <a:endParaRPr/>
          </a:p>
        </p:txBody>
      </p:sp>
      <p:pic>
        <p:nvPicPr>
          <p:cNvPr id="10" name="Google Shape;10;p15"/>
          <p:cNvPicPr preferRelativeResize="0"/>
          <p:nvPr/>
        </p:nvPicPr>
        <p:blipFill rotWithShape="1">
          <a:blip r:embed="rId2">
            <a:alphaModFix/>
          </a:blip>
          <a:srcRect b="0" l="0" r="0" t="0"/>
          <a:stretch/>
        </p:blipFill>
        <p:spPr>
          <a:xfrm>
            <a:off x="621726" y="6085523"/>
            <a:ext cx="1646017" cy="417438"/>
          </a:xfrm>
          <a:prstGeom prst="rect">
            <a:avLst/>
          </a:prstGeom>
          <a:noFill/>
          <a:ln>
            <a:noFill/>
          </a:ln>
        </p:spPr>
      </p:pic>
      <p:sp>
        <p:nvSpPr>
          <p:cNvPr id="11" name="Google Shape;11;p15"/>
          <p:cNvSpPr txBox="1"/>
          <p:nvPr/>
        </p:nvSpPr>
        <p:spPr>
          <a:xfrm>
            <a:off x="6156176" y="6222939"/>
            <a:ext cx="2454518"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D355C"/>
              </a:buClr>
              <a:buSzPts val="1050"/>
              <a:buFont typeface="Poppins Black"/>
              <a:buNone/>
            </a:pPr>
            <a:r>
              <a:rPr b="0" i="0" lang="sk-SK" sz="1050" u="none" cap="none" strike="noStrike">
                <a:solidFill>
                  <a:srgbClr val="1D355C"/>
                </a:solidFill>
                <a:latin typeface="Poppins Black"/>
                <a:ea typeface="Poppins Black"/>
                <a:cs typeface="Poppins Black"/>
                <a:sym typeface="Poppins Black"/>
              </a:rPr>
              <a:t>www.</a:t>
            </a:r>
            <a:r>
              <a:rPr b="0" i="0" lang="sk-SK" sz="1050" u="none" cap="none" strike="noStrike">
                <a:solidFill>
                  <a:srgbClr val="309EE3"/>
                </a:solidFill>
                <a:latin typeface="Poppins Black"/>
                <a:ea typeface="Poppins Black"/>
                <a:cs typeface="Poppins Black"/>
                <a:sym typeface="Poppins Black"/>
              </a:rPr>
              <a:t>zodpovedny</a:t>
            </a:r>
            <a:r>
              <a:rPr b="0" i="0" lang="sk-SK" sz="1050" u="none" cap="none" strike="noStrike">
                <a:solidFill>
                  <a:srgbClr val="1D355C"/>
                </a:solidFill>
                <a:latin typeface="Poppins Black"/>
                <a:ea typeface="Poppins Black"/>
                <a:cs typeface="Poppins Black"/>
                <a:sym typeface="Poppins Black"/>
              </a:rPr>
              <a:t>podnikatel.sk</a:t>
            </a:r>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lukajka@aklp.sk"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mailto:lukajka@aklp.sk" TargetMode="External"/><Relationship Id="rId4" Type="http://schemas.openxmlformats.org/officeDocument/2006/relationships/hyperlink" Target="http://www.aklp.sk/" TargetMode="External"/><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title"/>
          </p:nvPr>
        </p:nvSpPr>
        <p:spPr>
          <a:xfrm>
            <a:off x="467544" y="332656"/>
            <a:ext cx="8229600" cy="280831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4400"/>
              <a:buFont typeface="Times New Roman"/>
              <a:buNone/>
            </a:pPr>
            <a:r>
              <a:rPr b="1" lang="sk-SK" sz="4400">
                <a:solidFill>
                  <a:srgbClr val="0070C0"/>
                </a:solidFill>
                <a:latin typeface="Times New Roman"/>
                <a:ea typeface="Times New Roman"/>
                <a:cs typeface="Times New Roman"/>
                <a:sym typeface="Times New Roman"/>
              </a:rPr>
              <a:t>Ako ochrániť Vaše podnikanie</a:t>
            </a:r>
            <a:endParaRPr b="1" sz="4400">
              <a:solidFill>
                <a:srgbClr val="0070C0"/>
              </a:solidFill>
              <a:latin typeface="Times New Roman"/>
              <a:ea typeface="Times New Roman"/>
              <a:cs typeface="Times New Roman"/>
              <a:sym typeface="Times New Roman"/>
            </a:endParaRPr>
          </a:p>
        </p:txBody>
      </p:sp>
      <p:sp>
        <p:nvSpPr>
          <p:cNvPr id="87" name="Google Shape;87;p1"/>
          <p:cNvSpPr txBox="1"/>
          <p:nvPr>
            <p:ph idx="1" type="body"/>
          </p:nvPr>
        </p:nvSpPr>
        <p:spPr>
          <a:xfrm>
            <a:off x="628650" y="1916832"/>
            <a:ext cx="7886700" cy="435120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1D355C"/>
              </a:buClr>
              <a:buSzPts val="1800"/>
              <a:buNone/>
            </a:pPr>
            <a:r>
              <a:t/>
            </a:r>
            <a:endParaRPr sz="1800">
              <a:solidFill>
                <a:schemeClr val="dk1"/>
              </a:solidFill>
              <a:latin typeface="Times New Roman"/>
              <a:ea typeface="Times New Roman"/>
              <a:cs typeface="Times New Roman"/>
              <a:sym typeface="Times New Roman"/>
            </a:endParaRPr>
          </a:p>
          <a:p>
            <a:pPr indent="0" lvl="0" marL="0" rtl="0" algn="just">
              <a:lnSpc>
                <a:spcPct val="90000"/>
              </a:lnSpc>
              <a:spcBef>
                <a:spcPts val="750"/>
              </a:spcBef>
              <a:spcAft>
                <a:spcPts val="0"/>
              </a:spcAft>
              <a:buClr>
                <a:srgbClr val="1D355C"/>
              </a:buClr>
              <a:buSzPts val="1800"/>
              <a:buNone/>
            </a:pPr>
            <a:r>
              <a:t/>
            </a:r>
            <a:endParaRPr sz="1800">
              <a:highlight>
                <a:srgbClr val="FFFF00"/>
              </a:highlight>
            </a:endParaRPr>
          </a:p>
          <a:p>
            <a:pPr indent="0" lvl="0" marL="0" rtl="0" algn="just">
              <a:lnSpc>
                <a:spcPct val="90000"/>
              </a:lnSpc>
              <a:spcBef>
                <a:spcPts val="750"/>
              </a:spcBef>
              <a:spcAft>
                <a:spcPts val="0"/>
              </a:spcAft>
              <a:buClr>
                <a:srgbClr val="1D355C"/>
              </a:buClr>
              <a:buSzPts val="1800"/>
              <a:buNone/>
            </a:pPr>
            <a:r>
              <a:t/>
            </a:r>
            <a:endParaRPr sz="1800">
              <a:solidFill>
                <a:schemeClr val="dk1"/>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800"/>
              <a:buNone/>
            </a:pPr>
            <a:r>
              <a:rPr b="1" lang="sk-SK" sz="1800" cap="none">
                <a:solidFill>
                  <a:schemeClr val="dk1"/>
                </a:solidFill>
                <a:latin typeface="Times New Roman"/>
                <a:ea typeface="Times New Roman"/>
                <a:cs typeface="Times New Roman"/>
                <a:sym typeface="Times New Roman"/>
              </a:rPr>
              <a:t>----------------------------------------------------</a:t>
            </a:r>
            <a:endParaRPr/>
          </a:p>
          <a:p>
            <a:pPr indent="0" lvl="0" marL="0" rtl="0" algn="ctr">
              <a:lnSpc>
                <a:spcPct val="100000"/>
              </a:lnSpc>
              <a:spcBef>
                <a:spcPts val="0"/>
              </a:spcBef>
              <a:spcAft>
                <a:spcPts val="0"/>
              </a:spcAft>
              <a:buClr>
                <a:srgbClr val="1D355C"/>
              </a:buClr>
              <a:buSzPts val="1800"/>
              <a:buNone/>
            </a:pPr>
            <a:r>
              <a:t/>
            </a:r>
            <a:endParaRPr b="1" sz="1800">
              <a:solidFill>
                <a:schemeClr val="dk1"/>
              </a:solidFill>
              <a:latin typeface="Times New Roman"/>
              <a:ea typeface="Times New Roman"/>
              <a:cs typeface="Times New Roman"/>
              <a:sym typeface="Times New Roman"/>
            </a:endParaRPr>
          </a:p>
          <a:p>
            <a:pPr indent="457200" lvl="0" marL="4114800" rtl="0" algn="l">
              <a:lnSpc>
                <a:spcPct val="100000"/>
              </a:lnSpc>
              <a:spcBef>
                <a:spcPts val="0"/>
              </a:spcBef>
              <a:spcAft>
                <a:spcPts val="0"/>
              </a:spcAft>
              <a:buClr>
                <a:schemeClr val="dk1"/>
              </a:buClr>
              <a:buSzPts val="1800"/>
              <a:buNone/>
            </a:pPr>
            <a:r>
              <a:rPr b="1" lang="sk-SK" sz="1800" cap="none">
                <a:solidFill>
                  <a:srgbClr val="C00000"/>
                </a:solidFill>
                <a:latin typeface="Times New Roman"/>
                <a:ea typeface="Times New Roman"/>
                <a:cs typeface="Times New Roman"/>
                <a:sym typeface="Times New Roman"/>
              </a:rPr>
              <a:t>JUDr. Jozef Lukajka, PhD.</a:t>
            </a:r>
            <a:endParaRPr/>
          </a:p>
          <a:p>
            <a:pPr indent="457200" lvl="0" marL="4114800" rtl="0" algn="l">
              <a:lnSpc>
                <a:spcPct val="100000"/>
              </a:lnSpc>
              <a:spcBef>
                <a:spcPts val="0"/>
              </a:spcBef>
              <a:spcAft>
                <a:spcPts val="0"/>
              </a:spcAft>
              <a:buClr>
                <a:schemeClr val="dk1"/>
              </a:buClr>
              <a:buSzPts val="1800"/>
              <a:buNone/>
            </a:pPr>
            <a:r>
              <a:rPr lang="sk-SK" sz="1800" cap="none">
                <a:solidFill>
                  <a:schemeClr val="dk1"/>
                </a:solidFill>
                <a:latin typeface="Times New Roman"/>
                <a:ea typeface="Times New Roman"/>
                <a:cs typeface="Times New Roman"/>
                <a:sym typeface="Times New Roman"/>
              </a:rPr>
              <a:t> </a:t>
            </a:r>
            <a:r>
              <a:rPr lang="sk-SK" sz="1800" cap="none">
                <a:solidFill>
                  <a:schemeClr val="dk1"/>
                </a:solidFill>
                <a:latin typeface="Times New Roman"/>
                <a:ea typeface="Times New Roman"/>
                <a:cs typeface="Times New Roman"/>
                <a:sym typeface="Times New Roman"/>
              </a:rPr>
              <a:t>riadiaci advokát</a:t>
            </a:r>
            <a:endParaRPr/>
          </a:p>
          <a:p>
            <a:pPr indent="457200" lvl="0" marL="4114800" rtl="0" algn="l">
              <a:lnSpc>
                <a:spcPct val="100000"/>
              </a:lnSpc>
              <a:spcBef>
                <a:spcPts val="0"/>
              </a:spcBef>
              <a:spcAft>
                <a:spcPts val="0"/>
              </a:spcAft>
              <a:buClr>
                <a:schemeClr val="dk1"/>
              </a:buClr>
              <a:buSzPts val="1800"/>
              <a:buNone/>
            </a:pPr>
            <a:r>
              <a:rPr lang="sk-SK" sz="1800" u="sng" cap="none">
                <a:solidFill>
                  <a:schemeClr val="dk1"/>
                </a:solidFill>
                <a:latin typeface="Times New Roman"/>
                <a:ea typeface="Times New Roman"/>
                <a:cs typeface="Times New Roman"/>
                <a:sym typeface="Times New Roman"/>
                <a:hlinkClick r:id="rId3">
                  <a:extLst>
                    <a:ext uri="{A12FA001-AC4F-418D-AE19-62706E023703}">
                      <ahyp:hlinkClr val="tx"/>
                    </a:ext>
                  </a:extLst>
                </a:hlinkClick>
              </a:rPr>
              <a:t>lukajka@aklp.sk</a:t>
            </a:r>
            <a:r>
              <a:rPr lang="sk-SK" sz="1800" cap="none">
                <a:solidFill>
                  <a:schemeClr val="dk1"/>
                </a:solidFill>
                <a:latin typeface="Times New Roman"/>
                <a:ea typeface="Times New Roman"/>
                <a:cs typeface="Times New Roman"/>
                <a:sym typeface="Times New Roman"/>
              </a:rPr>
              <a:t> </a:t>
            </a:r>
            <a:endParaRPr/>
          </a:p>
          <a:p>
            <a:pPr indent="-57150" lvl="0" marL="171450" rtl="0" algn="l">
              <a:lnSpc>
                <a:spcPct val="100000"/>
              </a:lnSpc>
              <a:spcBef>
                <a:spcPts val="0"/>
              </a:spcBef>
              <a:spcAft>
                <a:spcPts val="0"/>
              </a:spcAft>
              <a:buClr>
                <a:srgbClr val="1D355C"/>
              </a:buClr>
              <a:buSzPts val="1800"/>
              <a:buNone/>
            </a:pPr>
            <a:r>
              <a:t/>
            </a:r>
            <a:endParaRPr sz="1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1D355C"/>
              </a:buClr>
              <a:buSzPts val="1800"/>
              <a:buNone/>
            </a:pPr>
            <a:r>
              <a:t/>
            </a:r>
            <a:endParaRPr b="1" sz="1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C00000"/>
              </a:buClr>
              <a:buSzPts val="1800"/>
              <a:buNone/>
            </a:pPr>
            <a:r>
              <a:rPr b="1" lang="sk-SK" sz="1800">
                <a:solidFill>
                  <a:srgbClr val="C00000"/>
                </a:solidFill>
                <a:latin typeface="Times New Roman"/>
                <a:ea typeface="Times New Roman"/>
                <a:cs typeface="Times New Roman"/>
                <a:sym typeface="Times New Roman"/>
              </a:rPr>
              <a:t>Advokátska kancelária LUKAJKA &amp; PARTNERS s. r. o</a:t>
            </a:r>
            <a:r>
              <a:rPr lang="sk-SK" sz="1800">
                <a:solidFill>
                  <a:srgbClr val="C00000"/>
                </a:solidFill>
                <a:latin typeface="Times New Roman"/>
                <a:ea typeface="Times New Roman"/>
                <a:cs typeface="Times New Roman"/>
                <a:sym typeface="Times New Roman"/>
              </a:rPr>
              <a:t>. </a:t>
            </a:r>
            <a:endParaRPr/>
          </a:p>
          <a:p>
            <a:pPr indent="0" lvl="0" marL="0" rtl="0" algn="l">
              <a:lnSpc>
                <a:spcPct val="100000"/>
              </a:lnSpc>
              <a:spcBef>
                <a:spcPts val="0"/>
              </a:spcBef>
              <a:spcAft>
                <a:spcPts val="0"/>
              </a:spcAft>
              <a:buClr>
                <a:schemeClr val="dk1"/>
              </a:buClr>
              <a:buSzPts val="1800"/>
              <a:buNone/>
            </a:pPr>
            <a:r>
              <a:rPr lang="sk-SK" sz="1800" cap="none">
                <a:solidFill>
                  <a:schemeClr val="dk1"/>
                </a:solidFill>
                <a:latin typeface="Times New Roman"/>
                <a:ea typeface="Times New Roman"/>
                <a:cs typeface="Times New Roman"/>
                <a:sym typeface="Times New Roman"/>
              </a:rPr>
              <a:t>                                  www.aklp.sk</a:t>
            </a:r>
            <a:endParaRPr/>
          </a:p>
          <a:p>
            <a:pPr indent="0" lvl="0" marL="0" rtl="0" algn="just">
              <a:lnSpc>
                <a:spcPct val="90000"/>
              </a:lnSpc>
              <a:spcBef>
                <a:spcPts val="750"/>
              </a:spcBef>
              <a:spcAft>
                <a:spcPts val="0"/>
              </a:spcAft>
              <a:buClr>
                <a:srgbClr val="1D355C"/>
              </a:buClr>
              <a:buSzPts val="2100"/>
              <a:buNone/>
            </a:pPr>
            <a:r>
              <a:t/>
            </a:r>
            <a:endParaRPr/>
          </a:p>
        </p:txBody>
      </p:sp>
      <p:pic>
        <p:nvPicPr>
          <p:cNvPr id="88" name="Google Shape;88;p1"/>
          <p:cNvPicPr preferRelativeResize="0"/>
          <p:nvPr/>
        </p:nvPicPr>
        <p:blipFill>
          <a:blip r:embed="rId4">
            <a:alphaModFix/>
          </a:blip>
          <a:stretch>
            <a:fillRect/>
          </a:stretch>
        </p:blipFill>
        <p:spPr>
          <a:xfrm>
            <a:off x="2907400" y="6040925"/>
            <a:ext cx="2115874" cy="46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0"/>
          <p:cNvSpPr txBox="1"/>
          <p:nvPr>
            <p:ph type="title"/>
          </p:nvPr>
        </p:nvSpPr>
        <p:spPr>
          <a:xfrm>
            <a:off x="467544" y="332656"/>
            <a:ext cx="8229600" cy="11521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oppins Black"/>
              <a:buNone/>
            </a:pPr>
            <a:br>
              <a:rPr b="1" lang="sk-SK">
                <a:solidFill>
                  <a:schemeClr val="dk1"/>
                </a:solidFill>
              </a:rPr>
            </a:br>
            <a:br>
              <a:rPr b="1" lang="sk-SK" sz="2800">
                <a:solidFill>
                  <a:schemeClr val="dk1"/>
                </a:solidFill>
                <a:latin typeface="Arial"/>
                <a:ea typeface="Arial"/>
                <a:cs typeface="Arial"/>
                <a:sym typeface="Arial"/>
              </a:rPr>
            </a:br>
            <a:br>
              <a:rPr b="1" lang="sk-SK" sz="2800">
                <a:solidFill>
                  <a:schemeClr val="dk1"/>
                </a:solidFill>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solidFill>
                  <a:srgbClr val="0070C0"/>
                </a:solidFill>
                <a:latin typeface="Arial"/>
                <a:ea typeface="Arial"/>
                <a:cs typeface="Arial"/>
                <a:sym typeface="Arial"/>
              </a:rPr>
            </a:br>
            <a:br>
              <a:rPr b="1" lang="sk-SK" sz="2800">
                <a:solidFill>
                  <a:srgbClr val="0070C0"/>
                </a:solidFill>
                <a:latin typeface="Arial"/>
                <a:ea typeface="Arial"/>
                <a:cs typeface="Arial"/>
                <a:sym typeface="Arial"/>
              </a:rPr>
            </a:br>
            <a:r>
              <a:rPr b="1" lang="sk-SK" sz="3600">
                <a:solidFill>
                  <a:srgbClr val="0070C0"/>
                </a:solidFill>
                <a:latin typeface="Times New Roman"/>
                <a:ea typeface="Times New Roman"/>
                <a:cs typeface="Times New Roman"/>
                <a:sym typeface="Times New Roman"/>
              </a:rPr>
              <a:t>Ochrana podnikania – ochranná známka, ochrana loga, dizajnu a autorstva</a:t>
            </a:r>
            <a:br>
              <a:rPr b="1" lang="sk-SK" sz="3600">
                <a:solidFill>
                  <a:srgbClr val="000000"/>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5400">
                <a:solidFill>
                  <a:srgbClr val="C00000"/>
                </a:solidFill>
                <a:latin typeface="Times New Roman"/>
                <a:ea typeface="Times New Roman"/>
                <a:cs typeface="Times New Roman"/>
                <a:sym typeface="Times New Roman"/>
              </a:rPr>
            </a:br>
            <a:br>
              <a:rPr lang="sk-SK" sz="2800">
                <a:latin typeface="Times New Roman"/>
                <a:ea typeface="Times New Roman"/>
                <a:cs typeface="Times New Roman"/>
                <a:sym typeface="Times New Roman"/>
              </a:rPr>
            </a:br>
            <a:br>
              <a:rPr b="1" lang="sk-SK" sz="5400">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endParaRPr b="1">
              <a:solidFill>
                <a:schemeClr val="accent1"/>
              </a:solidFill>
              <a:latin typeface="Times New Roman"/>
              <a:ea typeface="Times New Roman"/>
              <a:cs typeface="Times New Roman"/>
              <a:sym typeface="Times New Roman"/>
            </a:endParaRPr>
          </a:p>
        </p:txBody>
      </p:sp>
      <p:sp>
        <p:nvSpPr>
          <p:cNvPr id="151" name="Google Shape;151;p10"/>
          <p:cNvSpPr txBox="1"/>
          <p:nvPr>
            <p:ph idx="1" type="body"/>
          </p:nvPr>
        </p:nvSpPr>
        <p:spPr>
          <a:xfrm>
            <a:off x="628650" y="1412776"/>
            <a:ext cx="7886700" cy="4764187"/>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1D355C"/>
              </a:buClr>
              <a:buSzPts val="1800"/>
              <a:buNone/>
            </a:pPr>
            <a:r>
              <a:t/>
            </a:r>
            <a:endParaRPr sz="1800">
              <a:solidFill>
                <a:srgbClr val="000000"/>
              </a:solidFill>
              <a:latin typeface="Times New Roman"/>
              <a:ea typeface="Times New Roman"/>
              <a:cs typeface="Times New Roman"/>
              <a:sym typeface="Times New Roman"/>
            </a:endParaRPr>
          </a:p>
          <a:p>
            <a:pPr indent="0" lvl="0" marL="0" rtl="0" algn="just">
              <a:lnSpc>
                <a:spcPct val="90000"/>
              </a:lnSpc>
              <a:spcBef>
                <a:spcPts val="750"/>
              </a:spcBef>
              <a:spcAft>
                <a:spcPts val="0"/>
              </a:spcAft>
              <a:buClr>
                <a:srgbClr val="000000"/>
              </a:buClr>
              <a:buSzPts val="1700"/>
              <a:buNone/>
            </a:pPr>
            <a:r>
              <a:rPr b="1" lang="sk-SK" sz="1700">
                <a:solidFill>
                  <a:srgbClr val="000000"/>
                </a:solidFill>
                <a:latin typeface="Times New Roman"/>
                <a:ea typeface="Times New Roman"/>
                <a:cs typeface="Times New Roman"/>
                <a:sym typeface="Times New Roman"/>
              </a:rPr>
              <a:t>Podľa Rozsudku Najvyššieho súdu SR, sp. zn.  2Spv/2/2018 zo dňa 2Spv/2/2018: </a:t>
            </a:r>
            <a:endParaRPr b="1" sz="1700">
              <a:latin typeface="Times New Roman"/>
              <a:ea typeface="Times New Roman"/>
              <a:cs typeface="Times New Roman"/>
              <a:sym typeface="Times New Roman"/>
            </a:endParaRPr>
          </a:p>
          <a:p>
            <a:pPr indent="0" lvl="0" marL="0" rtl="0" algn="just">
              <a:lnSpc>
                <a:spcPct val="90000"/>
              </a:lnSpc>
              <a:spcBef>
                <a:spcPts val="750"/>
              </a:spcBef>
              <a:spcAft>
                <a:spcPts val="0"/>
              </a:spcAft>
              <a:buClr>
                <a:srgbClr val="1D355C"/>
              </a:buClr>
              <a:buSzPts val="1700"/>
              <a:buNone/>
            </a:pPr>
            <a:r>
              <a:t/>
            </a:r>
            <a:endParaRPr b="1" i="1" sz="1700">
              <a:solidFill>
                <a:srgbClr val="000000"/>
              </a:solidFill>
              <a:latin typeface="Times New Roman"/>
              <a:ea typeface="Times New Roman"/>
              <a:cs typeface="Times New Roman"/>
              <a:sym typeface="Times New Roman"/>
            </a:endParaRPr>
          </a:p>
          <a:p>
            <a:pPr indent="0" lvl="0" marL="0" rtl="0" algn="just">
              <a:lnSpc>
                <a:spcPct val="90000"/>
              </a:lnSpc>
              <a:spcBef>
                <a:spcPts val="750"/>
              </a:spcBef>
              <a:spcAft>
                <a:spcPts val="0"/>
              </a:spcAft>
              <a:buClr>
                <a:srgbClr val="000000"/>
              </a:buClr>
              <a:buSzPts val="1800"/>
              <a:buNone/>
            </a:pPr>
            <a:r>
              <a:rPr i="1" lang="sk-SK" sz="1800">
                <a:solidFill>
                  <a:srgbClr val="000000"/>
                </a:solidFill>
                <a:latin typeface="Times New Roman"/>
                <a:ea typeface="Times New Roman"/>
                <a:cs typeface="Times New Roman"/>
                <a:sym typeface="Times New Roman"/>
              </a:rPr>
              <a:t>“Na konštatovanie zhodnosti označení je potrebné, aby porovnávané označenia boli rovnaké vo všetkých aspektoch. Ak zverejnené označenie obsahuje bez úpravy a doplnenia všetky prvky, ktoré tvoria staršiu ochrannú známku, alebo ak z hľadiska celkového posúdenia obsahuje také bezvýznamné rozdiely, že si ich priemerný spotrebiteľ nemusí všimnúť, je zhodné so staršou ochrannou známkou. </a:t>
            </a:r>
            <a:r>
              <a:rPr i="1" lang="sk-SK" sz="1800">
                <a:solidFill>
                  <a:srgbClr val="C00000"/>
                </a:solidFill>
                <a:latin typeface="Times New Roman"/>
                <a:ea typeface="Times New Roman"/>
                <a:cs typeface="Times New Roman"/>
                <a:sym typeface="Times New Roman"/>
              </a:rPr>
              <a:t>Slovné označenia sú zhodné, ak sa zhodujú v počte a poradí rovnakých písmen alebo číslic, pričom odlišnosť len vo veľkosti písma, nevylučuje konštatovanie zhodnosti označení.</a:t>
            </a:r>
            <a:r>
              <a:rPr i="1" lang="sk-SK" sz="1800">
                <a:solidFill>
                  <a:srgbClr val="000000"/>
                </a:solidFill>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pic>
        <p:nvPicPr>
          <p:cNvPr id="152" name="Google Shape;152;p10"/>
          <p:cNvPicPr preferRelativeResize="0"/>
          <p:nvPr/>
        </p:nvPicPr>
        <p:blipFill>
          <a:blip r:embed="rId3">
            <a:alphaModFix/>
          </a:blip>
          <a:stretch>
            <a:fillRect/>
          </a:stretch>
        </p:blipFill>
        <p:spPr>
          <a:xfrm>
            <a:off x="2907400" y="6040925"/>
            <a:ext cx="2115874" cy="461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1"/>
          <p:cNvSpPr txBox="1"/>
          <p:nvPr>
            <p:ph type="title"/>
          </p:nvPr>
        </p:nvSpPr>
        <p:spPr>
          <a:xfrm>
            <a:off x="467544" y="332656"/>
            <a:ext cx="8229600" cy="11521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oppins Black"/>
              <a:buNone/>
            </a:pPr>
            <a:br>
              <a:rPr b="1" lang="sk-SK">
                <a:solidFill>
                  <a:schemeClr val="dk1"/>
                </a:solidFill>
              </a:rPr>
            </a:br>
            <a:br>
              <a:rPr b="1" lang="sk-SK" sz="2800">
                <a:solidFill>
                  <a:schemeClr val="dk1"/>
                </a:solidFill>
                <a:latin typeface="Arial"/>
                <a:ea typeface="Arial"/>
                <a:cs typeface="Arial"/>
                <a:sym typeface="Arial"/>
              </a:rPr>
            </a:br>
            <a:br>
              <a:rPr b="1" lang="sk-SK" sz="2800">
                <a:solidFill>
                  <a:schemeClr val="dk1"/>
                </a:solidFill>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solidFill>
                  <a:srgbClr val="0070C0"/>
                </a:solidFill>
                <a:latin typeface="Arial"/>
                <a:ea typeface="Arial"/>
                <a:cs typeface="Arial"/>
                <a:sym typeface="Arial"/>
              </a:rPr>
            </a:br>
            <a:br>
              <a:rPr b="1" lang="sk-SK" sz="2800">
                <a:solidFill>
                  <a:srgbClr val="0070C0"/>
                </a:solidFill>
                <a:latin typeface="Arial"/>
                <a:ea typeface="Arial"/>
                <a:cs typeface="Arial"/>
                <a:sym typeface="Arial"/>
              </a:rPr>
            </a:br>
            <a:r>
              <a:rPr b="1" lang="sk-SK" sz="3600">
                <a:solidFill>
                  <a:srgbClr val="0070C0"/>
                </a:solidFill>
                <a:latin typeface="Times New Roman"/>
                <a:ea typeface="Times New Roman"/>
                <a:cs typeface="Times New Roman"/>
                <a:sym typeface="Times New Roman"/>
              </a:rPr>
              <a:t>Ochrana podnikania – ochranná známka, ochrana loga, dizajnu a autorstva</a:t>
            </a:r>
            <a:br>
              <a:rPr b="1" lang="sk-SK" sz="3600">
                <a:solidFill>
                  <a:srgbClr val="000000"/>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5400">
                <a:solidFill>
                  <a:srgbClr val="C00000"/>
                </a:solidFill>
                <a:latin typeface="Times New Roman"/>
                <a:ea typeface="Times New Roman"/>
                <a:cs typeface="Times New Roman"/>
                <a:sym typeface="Times New Roman"/>
              </a:rPr>
            </a:br>
            <a:br>
              <a:rPr lang="sk-SK" sz="2800">
                <a:latin typeface="Times New Roman"/>
                <a:ea typeface="Times New Roman"/>
                <a:cs typeface="Times New Roman"/>
                <a:sym typeface="Times New Roman"/>
              </a:rPr>
            </a:br>
            <a:br>
              <a:rPr b="1" lang="sk-SK" sz="5400">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endParaRPr b="1">
              <a:solidFill>
                <a:schemeClr val="accent1"/>
              </a:solidFill>
              <a:latin typeface="Times New Roman"/>
              <a:ea typeface="Times New Roman"/>
              <a:cs typeface="Times New Roman"/>
              <a:sym typeface="Times New Roman"/>
            </a:endParaRPr>
          </a:p>
        </p:txBody>
      </p:sp>
      <p:sp>
        <p:nvSpPr>
          <p:cNvPr id="158" name="Google Shape;158;p11"/>
          <p:cNvSpPr txBox="1"/>
          <p:nvPr>
            <p:ph idx="1" type="body"/>
          </p:nvPr>
        </p:nvSpPr>
        <p:spPr>
          <a:xfrm>
            <a:off x="628650" y="1412776"/>
            <a:ext cx="7886700" cy="4764187"/>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1D355C"/>
              </a:buClr>
              <a:buSzPts val="1700"/>
              <a:buNone/>
            </a:pPr>
            <a:r>
              <a:t/>
            </a:r>
            <a:endParaRPr sz="1700">
              <a:solidFill>
                <a:srgbClr val="000000"/>
              </a:solidFill>
              <a:latin typeface="Times New Roman"/>
              <a:ea typeface="Times New Roman"/>
              <a:cs typeface="Times New Roman"/>
              <a:sym typeface="Times New Roman"/>
            </a:endParaRPr>
          </a:p>
          <a:p>
            <a:pPr indent="0" lvl="0" marL="0" rtl="0" algn="just">
              <a:lnSpc>
                <a:spcPct val="90000"/>
              </a:lnSpc>
              <a:spcBef>
                <a:spcPts val="750"/>
              </a:spcBef>
              <a:spcAft>
                <a:spcPts val="0"/>
              </a:spcAft>
              <a:buClr>
                <a:srgbClr val="000000"/>
              </a:buClr>
              <a:buSzPts val="1700"/>
              <a:buNone/>
            </a:pPr>
            <a:r>
              <a:rPr b="1" lang="sk-SK" sz="1700">
                <a:solidFill>
                  <a:srgbClr val="000000"/>
                </a:solidFill>
                <a:latin typeface="Times New Roman"/>
                <a:ea typeface="Times New Roman"/>
                <a:cs typeface="Times New Roman"/>
                <a:sym typeface="Times New Roman"/>
              </a:rPr>
              <a:t>Podľa Rozsudku Krajského súdu Bratislava sp. zn 4CoPv/1/2017 zo dňa 30.05.2019: </a:t>
            </a:r>
            <a:endParaRPr/>
          </a:p>
          <a:p>
            <a:pPr indent="0" lvl="0" marL="0" rtl="0" algn="just">
              <a:lnSpc>
                <a:spcPct val="90000"/>
              </a:lnSpc>
              <a:spcBef>
                <a:spcPts val="750"/>
              </a:spcBef>
              <a:spcAft>
                <a:spcPts val="0"/>
              </a:spcAft>
              <a:buClr>
                <a:srgbClr val="000000"/>
              </a:buClr>
              <a:buSzPts val="1700"/>
              <a:buNone/>
            </a:pPr>
            <a:r>
              <a:rPr i="1" lang="sk-SK" sz="1700">
                <a:solidFill>
                  <a:srgbClr val="000000"/>
                </a:solidFill>
                <a:latin typeface="Times New Roman"/>
                <a:ea typeface="Times New Roman"/>
                <a:cs typeface="Times New Roman"/>
                <a:sym typeface="Times New Roman"/>
              </a:rPr>
              <a:t>,,Odvolací súd sa v tomto smere stotožňuje s právnym názorom Krajského súdu v Bratislave vyslovenom v uznesení č.k. 2Cob/210/2013-546 zo dňa 12.08.2013, ktoré prevzal aj súd prvej </a:t>
            </a:r>
            <a:r>
              <a:rPr i="1" lang="sk-SK" sz="1600">
                <a:solidFill>
                  <a:srgbClr val="000000"/>
                </a:solidFill>
                <a:latin typeface="Times New Roman"/>
                <a:ea typeface="Times New Roman"/>
                <a:cs typeface="Times New Roman"/>
                <a:sym typeface="Times New Roman"/>
              </a:rPr>
              <a:t>inštancie</a:t>
            </a:r>
            <a:r>
              <a:rPr i="1" lang="sk-SK" sz="1700">
                <a:solidFill>
                  <a:srgbClr val="000000"/>
                </a:solidFill>
                <a:latin typeface="Times New Roman"/>
                <a:ea typeface="Times New Roman"/>
                <a:cs typeface="Times New Roman"/>
                <a:sym typeface="Times New Roman"/>
              </a:rPr>
              <a:t> do odôvodnenia napadnutého rozsudku, v ktorom súd uviedol „</a:t>
            </a:r>
            <a:r>
              <a:rPr i="1" lang="sk-SK" sz="1700">
                <a:solidFill>
                  <a:srgbClr val="C00000"/>
                </a:solidFill>
                <a:latin typeface="Times New Roman"/>
                <a:ea typeface="Times New Roman"/>
                <a:cs typeface="Times New Roman"/>
                <a:sym typeface="Times New Roman"/>
              </a:rPr>
              <a:t>Tým, že žalovaný má registrované domény obsahujúce uvedený slovný prvok, môže dôjsť k porušeniu ochranných známok žalobcu, a to bez ohľadu na to, či sú aktívne.</a:t>
            </a:r>
            <a:r>
              <a:rPr i="1" lang="sk-SK" sz="1700">
                <a:solidFill>
                  <a:srgbClr val="000000"/>
                </a:solidFill>
                <a:latin typeface="Times New Roman"/>
                <a:ea typeface="Times New Roman"/>
                <a:cs typeface="Times New Roman"/>
                <a:sym typeface="Times New Roman"/>
              </a:rPr>
              <a:t>“ Odvolací súd dodáva, že samotná skutočnosť, že v danom momente žalovaný uvedenú doménu nevyužíva, nemusí nutne znamenať, že tak nemôže urobiť v budúcnosti. Taktiež skutočnosť, že na napadnutých doménach žalovaný v súčasnosti neuvádza žiadny obsah, nie je právne významná. Odvolací súd dáva za pravdu žalobcovi v tom, že </a:t>
            </a:r>
            <a:r>
              <a:rPr i="1" lang="sk-SK" sz="1700">
                <a:solidFill>
                  <a:srgbClr val="C00000"/>
                </a:solidFill>
                <a:latin typeface="Times New Roman"/>
                <a:ea typeface="Times New Roman"/>
                <a:cs typeface="Times New Roman"/>
                <a:sym typeface="Times New Roman"/>
              </a:rPr>
              <a:t>samotná držba napadnutých domén žalovaným, má vo vzťahu k žalobcovi blokujúci charakter, a v dôsledku tejto držby žalobca nemôže používať svoju ochrannú známku v priestore slovenského internetu pre účely prezentácie svojich služieb</a:t>
            </a:r>
            <a:r>
              <a:rPr i="1" lang="sk-SK" sz="1700">
                <a:solidFill>
                  <a:srgbClr val="000000"/>
                </a:solidFill>
                <a:latin typeface="Times New Roman"/>
                <a:ea typeface="Times New Roman"/>
                <a:cs typeface="Times New Roman"/>
                <a:sym typeface="Times New Roman"/>
              </a:rPr>
              <a:t>, držba napadnutých doménových mien bráni žalobcovi v plnom využití jeho ochranných známok. Uvedené domény preto i napriek tvrdeniam žalovaného zasahujú do práv žalobcu k zapísaným ochranným známkam. </a:t>
            </a:r>
            <a:endParaRPr sz="1700">
              <a:latin typeface="Times New Roman"/>
              <a:ea typeface="Times New Roman"/>
              <a:cs typeface="Times New Roman"/>
              <a:sym typeface="Times New Roman"/>
            </a:endParaRPr>
          </a:p>
        </p:txBody>
      </p:sp>
      <p:pic>
        <p:nvPicPr>
          <p:cNvPr id="159" name="Google Shape;159;p11"/>
          <p:cNvPicPr preferRelativeResize="0"/>
          <p:nvPr/>
        </p:nvPicPr>
        <p:blipFill>
          <a:blip r:embed="rId3">
            <a:alphaModFix/>
          </a:blip>
          <a:stretch>
            <a:fillRect/>
          </a:stretch>
        </p:blipFill>
        <p:spPr>
          <a:xfrm>
            <a:off x="2907400" y="6040925"/>
            <a:ext cx="2115874" cy="461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txBox="1"/>
          <p:nvPr>
            <p:ph type="title"/>
          </p:nvPr>
        </p:nvSpPr>
        <p:spPr>
          <a:xfrm>
            <a:off x="467544" y="332656"/>
            <a:ext cx="8229600" cy="11521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oppins Black"/>
              <a:buNone/>
            </a:pPr>
            <a:br>
              <a:rPr b="1" lang="sk-SK">
                <a:solidFill>
                  <a:schemeClr val="dk1"/>
                </a:solidFill>
              </a:rPr>
            </a:br>
            <a:br>
              <a:rPr b="1" lang="sk-SK" sz="2800">
                <a:solidFill>
                  <a:schemeClr val="dk1"/>
                </a:solidFill>
                <a:latin typeface="Arial"/>
                <a:ea typeface="Arial"/>
                <a:cs typeface="Arial"/>
                <a:sym typeface="Arial"/>
              </a:rPr>
            </a:br>
            <a:br>
              <a:rPr b="1" lang="sk-SK" sz="2800">
                <a:solidFill>
                  <a:schemeClr val="dk1"/>
                </a:solidFill>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solidFill>
                  <a:srgbClr val="0070C0"/>
                </a:solidFill>
                <a:latin typeface="Arial"/>
                <a:ea typeface="Arial"/>
                <a:cs typeface="Arial"/>
                <a:sym typeface="Arial"/>
              </a:rPr>
            </a:br>
            <a:br>
              <a:rPr b="1" lang="sk-SK" sz="2800">
                <a:solidFill>
                  <a:srgbClr val="0070C0"/>
                </a:solidFill>
                <a:latin typeface="Arial"/>
                <a:ea typeface="Arial"/>
                <a:cs typeface="Arial"/>
                <a:sym typeface="Arial"/>
              </a:rPr>
            </a:br>
            <a:r>
              <a:rPr b="1" lang="sk-SK" sz="3600">
                <a:solidFill>
                  <a:srgbClr val="0070C0"/>
                </a:solidFill>
                <a:latin typeface="Times New Roman"/>
                <a:ea typeface="Times New Roman"/>
                <a:cs typeface="Times New Roman"/>
                <a:sym typeface="Times New Roman"/>
              </a:rPr>
              <a:t>Ochrana podnikania – ochranná známka, ochrana loga, dizajnu a autorstva</a:t>
            </a:r>
            <a:br>
              <a:rPr b="1" lang="sk-SK" sz="3600">
                <a:solidFill>
                  <a:srgbClr val="000000"/>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5400">
                <a:solidFill>
                  <a:srgbClr val="C00000"/>
                </a:solidFill>
                <a:latin typeface="Times New Roman"/>
                <a:ea typeface="Times New Roman"/>
                <a:cs typeface="Times New Roman"/>
                <a:sym typeface="Times New Roman"/>
              </a:rPr>
            </a:br>
            <a:br>
              <a:rPr lang="sk-SK" sz="2800">
                <a:latin typeface="Times New Roman"/>
                <a:ea typeface="Times New Roman"/>
                <a:cs typeface="Times New Roman"/>
                <a:sym typeface="Times New Roman"/>
              </a:rPr>
            </a:br>
            <a:br>
              <a:rPr b="1" lang="sk-SK" sz="5400">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endParaRPr b="1">
              <a:solidFill>
                <a:schemeClr val="accent1"/>
              </a:solidFill>
              <a:latin typeface="Times New Roman"/>
              <a:ea typeface="Times New Roman"/>
              <a:cs typeface="Times New Roman"/>
              <a:sym typeface="Times New Roman"/>
            </a:endParaRPr>
          </a:p>
        </p:txBody>
      </p:sp>
      <p:sp>
        <p:nvSpPr>
          <p:cNvPr id="165" name="Google Shape;165;p12"/>
          <p:cNvSpPr txBox="1"/>
          <p:nvPr>
            <p:ph idx="1" type="body"/>
          </p:nvPr>
        </p:nvSpPr>
        <p:spPr>
          <a:xfrm>
            <a:off x="628650" y="1412776"/>
            <a:ext cx="7886700" cy="476418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1D355C"/>
              </a:buClr>
              <a:buSzPts val="1800"/>
              <a:buNone/>
            </a:pPr>
            <a:r>
              <a:t/>
            </a:r>
            <a:endParaRPr b="1" sz="18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800"/>
              <a:buNone/>
            </a:pPr>
            <a:r>
              <a:rPr b="1" lang="sk-SK" sz="1800">
                <a:solidFill>
                  <a:schemeClr val="dk1"/>
                </a:solidFill>
                <a:latin typeface="Times New Roman"/>
                <a:ea typeface="Times New Roman"/>
                <a:cs typeface="Times New Roman"/>
                <a:sym typeface="Times New Roman"/>
              </a:rPr>
              <a:t>Dizajnom</a:t>
            </a:r>
            <a:r>
              <a:rPr lang="sk-SK" sz="1800">
                <a:solidFill>
                  <a:schemeClr val="dk1"/>
                </a:solidFill>
                <a:latin typeface="Times New Roman"/>
                <a:ea typeface="Times New Roman"/>
                <a:cs typeface="Times New Roman"/>
                <a:sym typeface="Times New Roman"/>
              </a:rPr>
              <a:t> je </a:t>
            </a:r>
            <a:r>
              <a:rPr lang="sk-SK" sz="1800">
                <a:solidFill>
                  <a:srgbClr val="C00000"/>
                </a:solidFill>
                <a:latin typeface="Times New Roman"/>
                <a:ea typeface="Times New Roman"/>
                <a:cs typeface="Times New Roman"/>
                <a:sym typeface="Times New Roman"/>
              </a:rPr>
              <a:t>vonkajšia úprava </a:t>
            </a:r>
            <a:r>
              <a:rPr lang="sk-SK" sz="1800">
                <a:solidFill>
                  <a:schemeClr val="dk1"/>
                </a:solidFill>
                <a:latin typeface="Times New Roman"/>
                <a:ea typeface="Times New Roman"/>
                <a:cs typeface="Times New Roman"/>
                <a:sym typeface="Times New Roman"/>
              </a:rPr>
              <a:t>výrobku alebo jeho časti spočívajúca v znakoch, ktorými sú najmä línie, obrysy, farby, tvar, štruktúra alebo materiál samého výrobku alebo jeho zdobenia</a:t>
            </a:r>
            <a:endParaRPr/>
          </a:p>
          <a:p>
            <a:pPr indent="0" lvl="0" marL="0" rtl="0" algn="just">
              <a:lnSpc>
                <a:spcPct val="100000"/>
              </a:lnSpc>
              <a:spcBef>
                <a:spcPts val="0"/>
              </a:spcBef>
              <a:spcAft>
                <a:spcPts val="0"/>
              </a:spcAft>
              <a:buClr>
                <a:srgbClr val="1D355C"/>
              </a:buClr>
              <a:buSzPts val="1800"/>
              <a:buNone/>
            </a:pPr>
            <a:r>
              <a:t/>
            </a:r>
            <a:endParaRPr b="1" sz="1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800"/>
              <a:buNone/>
            </a:pPr>
            <a:r>
              <a:rPr lang="sk-SK" sz="1800">
                <a:solidFill>
                  <a:schemeClr val="dk1"/>
                </a:solidFill>
                <a:latin typeface="Times New Roman"/>
                <a:ea typeface="Times New Roman"/>
                <a:cs typeface="Times New Roman"/>
                <a:sym typeface="Times New Roman"/>
              </a:rPr>
              <a:t>- dizajn je spôsobilý na ochranu, ak je </a:t>
            </a:r>
            <a:r>
              <a:rPr b="1" lang="sk-SK" sz="1800">
                <a:solidFill>
                  <a:srgbClr val="0070C0"/>
                </a:solidFill>
                <a:latin typeface="Times New Roman"/>
                <a:ea typeface="Times New Roman"/>
                <a:cs typeface="Times New Roman"/>
                <a:sym typeface="Times New Roman"/>
              </a:rPr>
              <a:t>nový a má osobitý charakter</a:t>
            </a:r>
            <a:endParaRPr/>
          </a:p>
          <a:p>
            <a:pPr indent="0" lvl="0" marL="0" rtl="0" algn="l">
              <a:lnSpc>
                <a:spcPct val="100000"/>
              </a:lnSpc>
              <a:spcBef>
                <a:spcPts val="0"/>
              </a:spcBef>
              <a:spcAft>
                <a:spcPts val="0"/>
              </a:spcAft>
              <a:buClr>
                <a:schemeClr val="dk1"/>
              </a:buClr>
              <a:buSzPts val="1800"/>
              <a:buNone/>
            </a:pPr>
            <a:r>
              <a:rPr lang="sk-SK" sz="1800">
                <a:solidFill>
                  <a:schemeClr val="dk1"/>
                </a:solidFill>
                <a:latin typeface="Times New Roman"/>
                <a:ea typeface="Times New Roman"/>
                <a:cs typeface="Times New Roman"/>
                <a:sym typeface="Times New Roman"/>
              </a:rPr>
              <a:t>- dizajny sa považujú za zhodné, ak sa ich znaky odlišujú iba v </a:t>
            </a:r>
            <a:r>
              <a:rPr b="1" lang="sk-SK" sz="1800">
                <a:solidFill>
                  <a:schemeClr val="dk1"/>
                </a:solidFill>
                <a:latin typeface="Times New Roman"/>
                <a:ea typeface="Times New Roman"/>
                <a:cs typeface="Times New Roman"/>
                <a:sym typeface="Times New Roman"/>
              </a:rPr>
              <a:t>nepodstatných detailoch</a:t>
            </a:r>
            <a:endParaRPr b="1" sz="18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800"/>
              <a:buNone/>
            </a:pPr>
            <a:r>
              <a:rPr lang="sk-SK" sz="1800">
                <a:solidFill>
                  <a:schemeClr val="dk1"/>
                </a:solidFill>
                <a:latin typeface="Times New Roman"/>
                <a:ea typeface="Times New Roman"/>
                <a:cs typeface="Times New Roman"/>
                <a:sym typeface="Times New Roman"/>
              </a:rPr>
              <a:t>- </a:t>
            </a:r>
            <a:r>
              <a:rPr b="1" lang="sk-SK" sz="1800">
                <a:solidFill>
                  <a:schemeClr val="dk1"/>
                </a:solidFill>
                <a:latin typeface="Times New Roman"/>
                <a:ea typeface="Times New Roman"/>
                <a:cs typeface="Times New Roman"/>
                <a:sym typeface="Times New Roman"/>
              </a:rPr>
              <a:t>žiadosť</a:t>
            </a:r>
            <a:r>
              <a:rPr lang="sk-SK" sz="1800">
                <a:solidFill>
                  <a:schemeClr val="dk1"/>
                </a:solidFill>
                <a:latin typeface="Times New Roman"/>
                <a:ea typeface="Times New Roman"/>
                <a:cs typeface="Times New Roman"/>
                <a:sym typeface="Times New Roman"/>
              </a:rPr>
              <a:t> o zápis dizajnu</a:t>
            </a:r>
            <a:endParaRPr/>
          </a:p>
          <a:p>
            <a:pPr indent="0" lvl="0" marL="0" rtl="0" algn="just">
              <a:lnSpc>
                <a:spcPct val="100000"/>
              </a:lnSpc>
              <a:spcBef>
                <a:spcPts val="0"/>
              </a:spcBef>
              <a:spcAft>
                <a:spcPts val="0"/>
              </a:spcAft>
              <a:buClr>
                <a:schemeClr val="dk1"/>
              </a:buClr>
              <a:buSzPts val="1800"/>
              <a:buNone/>
            </a:pPr>
            <a:r>
              <a:rPr lang="sk-SK" sz="1800">
                <a:solidFill>
                  <a:schemeClr val="dk1"/>
                </a:solidFill>
                <a:latin typeface="Times New Roman"/>
                <a:ea typeface="Times New Roman"/>
                <a:cs typeface="Times New Roman"/>
                <a:sym typeface="Times New Roman"/>
              </a:rPr>
              <a:t>- zápis dizajnu </a:t>
            </a:r>
            <a:r>
              <a:rPr b="1" lang="sk-SK" sz="1800">
                <a:solidFill>
                  <a:schemeClr val="dk1"/>
                </a:solidFill>
                <a:latin typeface="Times New Roman"/>
                <a:ea typeface="Times New Roman"/>
                <a:cs typeface="Times New Roman"/>
                <a:sym typeface="Times New Roman"/>
              </a:rPr>
              <a:t>platí 5 rokov </a:t>
            </a:r>
            <a:r>
              <a:rPr lang="sk-SK" sz="1800">
                <a:solidFill>
                  <a:schemeClr val="dk1"/>
                </a:solidFill>
                <a:latin typeface="Times New Roman"/>
                <a:ea typeface="Times New Roman"/>
                <a:cs typeface="Times New Roman"/>
                <a:sym typeface="Times New Roman"/>
              </a:rPr>
              <a:t>odo dňa podania prihlášky dizajnu (max. 4x predĺžiť, max. 25 rokov)</a:t>
            </a:r>
            <a:endParaRPr/>
          </a:p>
          <a:p>
            <a:pPr indent="0" lvl="0" marL="0" rtl="0" algn="just">
              <a:lnSpc>
                <a:spcPct val="100000"/>
              </a:lnSpc>
              <a:spcBef>
                <a:spcPts val="0"/>
              </a:spcBef>
              <a:spcAft>
                <a:spcPts val="0"/>
              </a:spcAft>
              <a:buClr>
                <a:srgbClr val="1D355C"/>
              </a:buClr>
              <a:buSzPts val="1800"/>
              <a:buNone/>
            </a:pPr>
            <a:r>
              <a:t/>
            </a:r>
            <a:endParaRPr sz="18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800"/>
              <a:buNone/>
            </a:pPr>
            <a:r>
              <a:rPr lang="sk-SK" sz="1800">
                <a:solidFill>
                  <a:schemeClr val="dk1"/>
                </a:solidFill>
                <a:latin typeface="Times New Roman"/>
                <a:ea typeface="Times New Roman"/>
                <a:cs typeface="Times New Roman"/>
                <a:sym typeface="Times New Roman"/>
              </a:rPr>
              <a:t>Dizajn, ktorý spĺňa podmienky ochrany podľa tohto zákona, zapisuje Úrad priemyselného vlastníctva Slovenskej republiky do registra. </a:t>
            </a:r>
            <a:endParaRPr/>
          </a:p>
        </p:txBody>
      </p:sp>
      <p:pic>
        <p:nvPicPr>
          <p:cNvPr id="166" name="Google Shape;166;p12"/>
          <p:cNvPicPr preferRelativeResize="0"/>
          <p:nvPr/>
        </p:nvPicPr>
        <p:blipFill>
          <a:blip r:embed="rId3">
            <a:alphaModFix/>
          </a:blip>
          <a:stretch>
            <a:fillRect/>
          </a:stretch>
        </p:blipFill>
        <p:spPr>
          <a:xfrm>
            <a:off x="2907400" y="6040925"/>
            <a:ext cx="2115874" cy="461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3"/>
          <p:cNvSpPr txBox="1"/>
          <p:nvPr>
            <p:ph type="title"/>
          </p:nvPr>
        </p:nvSpPr>
        <p:spPr>
          <a:xfrm>
            <a:off x="467544" y="332656"/>
            <a:ext cx="8229600" cy="11521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oppins Black"/>
              <a:buNone/>
            </a:pPr>
            <a:br>
              <a:rPr b="1" lang="sk-SK">
                <a:solidFill>
                  <a:schemeClr val="dk1"/>
                </a:solidFill>
              </a:rPr>
            </a:br>
            <a:br>
              <a:rPr b="1" lang="sk-SK" sz="2800">
                <a:solidFill>
                  <a:schemeClr val="dk1"/>
                </a:solidFill>
                <a:latin typeface="Arial"/>
                <a:ea typeface="Arial"/>
                <a:cs typeface="Arial"/>
                <a:sym typeface="Arial"/>
              </a:rPr>
            </a:br>
            <a:br>
              <a:rPr b="1" lang="sk-SK" sz="2800">
                <a:solidFill>
                  <a:schemeClr val="dk1"/>
                </a:solidFill>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solidFill>
                  <a:srgbClr val="0070C0"/>
                </a:solidFill>
                <a:latin typeface="Arial"/>
                <a:ea typeface="Arial"/>
                <a:cs typeface="Arial"/>
                <a:sym typeface="Arial"/>
              </a:rPr>
            </a:br>
            <a:br>
              <a:rPr b="1" lang="sk-SK" sz="2800">
                <a:solidFill>
                  <a:srgbClr val="0070C0"/>
                </a:solidFill>
                <a:latin typeface="Arial"/>
                <a:ea typeface="Arial"/>
                <a:cs typeface="Arial"/>
                <a:sym typeface="Arial"/>
              </a:rPr>
            </a:br>
            <a:r>
              <a:rPr b="1" lang="sk-SK" sz="3600">
                <a:solidFill>
                  <a:srgbClr val="0070C0"/>
                </a:solidFill>
                <a:latin typeface="Times New Roman"/>
                <a:ea typeface="Times New Roman"/>
                <a:cs typeface="Times New Roman"/>
                <a:sym typeface="Times New Roman"/>
              </a:rPr>
              <a:t>Ochrana podnikania – ochranná známka, ochrana loga, dizajnu a autorstva</a:t>
            </a:r>
            <a:br>
              <a:rPr b="1" lang="sk-SK" sz="3600">
                <a:solidFill>
                  <a:srgbClr val="000000"/>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5400">
                <a:solidFill>
                  <a:srgbClr val="C00000"/>
                </a:solidFill>
                <a:latin typeface="Times New Roman"/>
                <a:ea typeface="Times New Roman"/>
                <a:cs typeface="Times New Roman"/>
                <a:sym typeface="Times New Roman"/>
              </a:rPr>
            </a:br>
            <a:br>
              <a:rPr lang="sk-SK" sz="2800">
                <a:latin typeface="Times New Roman"/>
                <a:ea typeface="Times New Roman"/>
                <a:cs typeface="Times New Roman"/>
                <a:sym typeface="Times New Roman"/>
              </a:rPr>
            </a:br>
            <a:br>
              <a:rPr b="1" lang="sk-SK" sz="5400">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endParaRPr b="1">
              <a:solidFill>
                <a:schemeClr val="accent1"/>
              </a:solidFill>
              <a:latin typeface="Times New Roman"/>
              <a:ea typeface="Times New Roman"/>
              <a:cs typeface="Times New Roman"/>
              <a:sym typeface="Times New Roman"/>
            </a:endParaRPr>
          </a:p>
        </p:txBody>
      </p:sp>
      <p:sp>
        <p:nvSpPr>
          <p:cNvPr id="172" name="Google Shape;172;p13"/>
          <p:cNvSpPr txBox="1"/>
          <p:nvPr>
            <p:ph idx="1" type="body"/>
          </p:nvPr>
        </p:nvSpPr>
        <p:spPr>
          <a:xfrm>
            <a:off x="628650" y="1412776"/>
            <a:ext cx="7886700" cy="476418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1D355C"/>
              </a:buClr>
              <a:buSzPts val="1800"/>
              <a:buNone/>
            </a:pPr>
            <a:r>
              <a:t/>
            </a:r>
            <a:endParaRPr b="1" sz="18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1D355C"/>
              </a:buClr>
              <a:buSzPts val="2000"/>
              <a:buNone/>
            </a:pPr>
            <a:r>
              <a:t/>
            </a:r>
            <a:endParaRPr b="1" sz="20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2000"/>
              <a:buNone/>
            </a:pPr>
            <a:r>
              <a:rPr b="1" lang="sk-SK" sz="2000">
                <a:solidFill>
                  <a:schemeClr val="dk1"/>
                </a:solidFill>
                <a:latin typeface="Times New Roman"/>
                <a:ea typeface="Times New Roman"/>
                <a:cs typeface="Times New Roman"/>
                <a:sym typeface="Times New Roman"/>
              </a:rPr>
              <a:t>Autorské práva</a:t>
            </a:r>
            <a:endParaRPr/>
          </a:p>
          <a:p>
            <a:pPr indent="0" lvl="0" marL="0" rtl="0" algn="just">
              <a:lnSpc>
                <a:spcPct val="100000"/>
              </a:lnSpc>
              <a:spcBef>
                <a:spcPts val="0"/>
              </a:spcBef>
              <a:spcAft>
                <a:spcPts val="0"/>
              </a:spcAft>
              <a:buClr>
                <a:srgbClr val="1D355C"/>
              </a:buClr>
              <a:buSzPts val="1800"/>
              <a:buNone/>
            </a:pPr>
            <a:r>
              <a:t/>
            </a:r>
            <a:endParaRPr b="1" sz="18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800"/>
              <a:buNone/>
            </a:pPr>
            <a:r>
              <a:rPr lang="sk-SK" sz="1800">
                <a:solidFill>
                  <a:schemeClr val="dk1"/>
                </a:solidFill>
                <a:latin typeface="Times New Roman"/>
                <a:ea typeface="Times New Roman"/>
                <a:cs typeface="Times New Roman"/>
                <a:sym typeface="Times New Roman"/>
              </a:rPr>
              <a:t>Autorom môže byť len </a:t>
            </a:r>
            <a:r>
              <a:rPr lang="sk-SK" sz="1800">
                <a:solidFill>
                  <a:srgbClr val="C00000"/>
                </a:solidFill>
                <a:latin typeface="Times New Roman"/>
                <a:ea typeface="Times New Roman"/>
                <a:cs typeface="Times New Roman"/>
                <a:sym typeface="Times New Roman"/>
              </a:rPr>
              <a:t>fyzická osoba </a:t>
            </a:r>
            <a:endParaRPr/>
          </a:p>
          <a:p>
            <a:pPr indent="0" lvl="0" marL="0" rtl="0" algn="just">
              <a:lnSpc>
                <a:spcPct val="100000"/>
              </a:lnSpc>
              <a:spcBef>
                <a:spcPts val="0"/>
              </a:spcBef>
              <a:spcAft>
                <a:spcPts val="0"/>
              </a:spcAft>
              <a:buClr>
                <a:srgbClr val="1D355C"/>
              </a:buClr>
              <a:buSzPts val="1800"/>
              <a:buNone/>
            </a:pPr>
            <a:r>
              <a:t/>
            </a:r>
            <a:endParaRPr sz="18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800"/>
              <a:buNone/>
            </a:pPr>
            <a:r>
              <a:rPr lang="sk-SK" sz="1800">
                <a:solidFill>
                  <a:schemeClr val="dk1"/>
                </a:solidFill>
                <a:latin typeface="Times New Roman"/>
                <a:ea typeface="Times New Roman"/>
                <a:cs typeface="Times New Roman"/>
                <a:sym typeface="Times New Roman"/>
              </a:rPr>
              <a:t>Zákon č. 185/2015 Z.z. Autorský zákon</a:t>
            </a:r>
            <a:endParaRPr/>
          </a:p>
          <a:p>
            <a:pPr indent="0" lvl="0" marL="0" rtl="0" algn="just">
              <a:lnSpc>
                <a:spcPct val="100000"/>
              </a:lnSpc>
              <a:spcBef>
                <a:spcPts val="0"/>
              </a:spcBef>
              <a:spcAft>
                <a:spcPts val="0"/>
              </a:spcAft>
              <a:buClr>
                <a:srgbClr val="1D355C"/>
              </a:buClr>
              <a:buSzPts val="1800"/>
              <a:buNone/>
            </a:pPr>
            <a:r>
              <a:t/>
            </a:r>
            <a:endParaRPr sz="18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0070C0"/>
              </a:buClr>
              <a:buSzPts val="1800"/>
              <a:buNone/>
            </a:pPr>
            <a:r>
              <a:rPr b="1" lang="sk-SK" sz="1800">
                <a:solidFill>
                  <a:srgbClr val="0070C0"/>
                </a:solidFill>
                <a:latin typeface="Times New Roman"/>
                <a:ea typeface="Times New Roman"/>
                <a:cs typeface="Times New Roman"/>
                <a:sym typeface="Times New Roman"/>
              </a:rPr>
              <a:t>Chráni sa autorstvo </a:t>
            </a:r>
            <a:r>
              <a:rPr lang="sk-SK" sz="1800">
                <a:solidFill>
                  <a:schemeClr val="dk1"/>
                </a:solidFill>
                <a:latin typeface="Times New Roman"/>
                <a:ea typeface="Times New Roman"/>
                <a:cs typeface="Times New Roman"/>
                <a:sym typeface="Times New Roman"/>
              </a:rPr>
              <a:t>k dielam, textom, fotkám, maľbám a pod.</a:t>
            </a:r>
            <a:endParaRPr/>
          </a:p>
          <a:p>
            <a:pPr indent="0" lvl="0" marL="0" rtl="0" algn="just">
              <a:lnSpc>
                <a:spcPct val="100000"/>
              </a:lnSpc>
              <a:spcBef>
                <a:spcPts val="0"/>
              </a:spcBef>
              <a:spcAft>
                <a:spcPts val="0"/>
              </a:spcAft>
              <a:buClr>
                <a:srgbClr val="1D355C"/>
              </a:buClr>
              <a:buSzPts val="1800"/>
              <a:buNone/>
            </a:pPr>
            <a:r>
              <a:t/>
            </a:r>
            <a:endParaRPr sz="18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800"/>
              <a:buNone/>
            </a:pPr>
            <a:r>
              <a:rPr lang="sk-SK" sz="1800">
                <a:solidFill>
                  <a:schemeClr val="dk1"/>
                </a:solidFill>
                <a:latin typeface="Times New Roman"/>
                <a:ea typeface="Times New Roman"/>
                <a:cs typeface="Times New Roman"/>
                <a:sym typeface="Times New Roman"/>
              </a:rPr>
              <a:t>„Free“ stiahnutie a používanie bez súhlasu autora resp. vlastníka licencie nie je možné</a:t>
            </a:r>
            <a:endParaRPr/>
          </a:p>
          <a:p>
            <a:pPr indent="0" lvl="0" marL="0" rtl="0" algn="just">
              <a:lnSpc>
                <a:spcPct val="100000"/>
              </a:lnSpc>
              <a:spcBef>
                <a:spcPts val="0"/>
              </a:spcBef>
              <a:spcAft>
                <a:spcPts val="0"/>
              </a:spcAft>
              <a:buClr>
                <a:srgbClr val="1D355C"/>
              </a:buClr>
              <a:buSzPts val="1800"/>
              <a:buNone/>
            </a:pPr>
            <a:r>
              <a:t/>
            </a:r>
            <a:endParaRPr sz="18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C00000"/>
              </a:buClr>
              <a:buSzPts val="1800"/>
              <a:buNone/>
            </a:pPr>
            <a:r>
              <a:rPr b="1" lang="sk-SK" sz="1800">
                <a:solidFill>
                  <a:srgbClr val="C00000"/>
                </a:solidFill>
                <a:latin typeface="Times New Roman"/>
                <a:ea typeface="Times New Roman"/>
                <a:cs typeface="Times New Roman"/>
                <a:sym typeface="Times New Roman"/>
              </a:rPr>
              <a:t>Licencie</a:t>
            </a:r>
            <a:r>
              <a:rPr lang="sk-SK" sz="1800">
                <a:solidFill>
                  <a:schemeClr val="dk1"/>
                </a:solidFill>
                <a:latin typeface="Times New Roman"/>
                <a:ea typeface="Times New Roman"/>
                <a:cs typeface="Times New Roman"/>
                <a:sym typeface="Times New Roman"/>
              </a:rPr>
              <a:t> (písomná forma, spôsob použitia diela, rozsah, čas, odmena a pod.)</a:t>
            </a:r>
            <a:endParaRPr/>
          </a:p>
        </p:txBody>
      </p:sp>
      <p:pic>
        <p:nvPicPr>
          <p:cNvPr id="173" name="Google Shape;173;p13"/>
          <p:cNvPicPr preferRelativeResize="0"/>
          <p:nvPr/>
        </p:nvPicPr>
        <p:blipFill rotWithShape="1">
          <a:blip r:embed="rId3">
            <a:alphaModFix/>
          </a:blip>
          <a:srcRect b="0" l="0" r="0" t="0"/>
          <a:stretch/>
        </p:blipFill>
        <p:spPr>
          <a:xfrm>
            <a:off x="5364088" y="1395394"/>
            <a:ext cx="2472385" cy="2339020"/>
          </a:xfrm>
          <a:prstGeom prst="rect">
            <a:avLst/>
          </a:prstGeom>
          <a:noFill/>
          <a:ln>
            <a:noFill/>
          </a:ln>
        </p:spPr>
      </p:pic>
      <p:pic>
        <p:nvPicPr>
          <p:cNvPr id="174" name="Google Shape;174;p13"/>
          <p:cNvPicPr preferRelativeResize="0"/>
          <p:nvPr/>
        </p:nvPicPr>
        <p:blipFill>
          <a:blip r:embed="rId4">
            <a:alphaModFix/>
          </a:blip>
          <a:stretch>
            <a:fillRect/>
          </a:stretch>
        </p:blipFill>
        <p:spPr>
          <a:xfrm>
            <a:off x="2907400" y="6040925"/>
            <a:ext cx="2115874" cy="461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4"/>
          <p:cNvSpPr txBox="1"/>
          <p:nvPr>
            <p:ph type="title"/>
          </p:nvPr>
        </p:nvSpPr>
        <p:spPr>
          <a:xfrm>
            <a:off x="467544" y="332656"/>
            <a:ext cx="8229600" cy="11521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oppins Black"/>
              <a:buNone/>
            </a:pPr>
            <a:br>
              <a:rPr b="1" lang="sk-SK">
                <a:solidFill>
                  <a:schemeClr val="dk1"/>
                </a:solidFill>
              </a:rPr>
            </a:br>
            <a:br>
              <a:rPr b="1" lang="sk-SK" sz="2800">
                <a:solidFill>
                  <a:schemeClr val="dk1"/>
                </a:solidFill>
                <a:latin typeface="Arial"/>
                <a:ea typeface="Arial"/>
                <a:cs typeface="Arial"/>
                <a:sym typeface="Arial"/>
              </a:rPr>
            </a:br>
            <a:br>
              <a:rPr b="1" lang="sk-SK" sz="2800">
                <a:solidFill>
                  <a:schemeClr val="dk1"/>
                </a:solidFill>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lang="sk-SK" sz="4000">
                <a:latin typeface="Times New Roman"/>
                <a:ea typeface="Times New Roman"/>
                <a:cs typeface="Times New Roman"/>
                <a:sym typeface="Times New Roman"/>
              </a:rPr>
            </a:br>
            <a:br>
              <a:rPr lang="sk-SK" sz="5400">
                <a:latin typeface="Times New Roman"/>
                <a:ea typeface="Times New Roman"/>
                <a:cs typeface="Times New Roman"/>
                <a:sym typeface="Times New Roman"/>
              </a:rPr>
            </a:br>
            <a:br>
              <a:rPr lang="sk-SK" sz="2800">
                <a:latin typeface="Times New Roman"/>
                <a:ea typeface="Times New Roman"/>
                <a:cs typeface="Times New Roman"/>
                <a:sym typeface="Times New Roman"/>
              </a:rPr>
            </a:br>
            <a:br>
              <a:rPr b="1" lang="sk-SK" sz="5400">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endParaRPr b="1">
              <a:solidFill>
                <a:schemeClr val="accent1"/>
              </a:solidFill>
              <a:latin typeface="Times New Roman"/>
              <a:ea typeface="Times New Roman"/>
              <a:cs typeface="Times New Roman"/>
              <a:sym typeface="Times New Roman"/>
            </a:endParaRPr>
          </a:p>
        </p:txBody>
      </p:sp>
      <p:sp>
        <p:nvSpPr>
          <p:cNvPr id="180" name="Google Shape;180;p14"/>
          <p:cNvSpPr txBox="1"/>
          <p:nvPr>
            <p:ph idx="1" type="body"/>
          </p:nvPr>
        </p:nvSpPr>
        <p:spPr>
          <a:xfrm>
            <a:off x="628650" y="1484784"/>
            <a:ext cx="7886700" cy="469217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br>
              <a:rPr lang="sk-SK" sz="2000">
                <a:solidFill>
                  <a:schemeClr val="dk1"/>
                </a:solidFill>
                <a:latin typeface="Times New Roman"/>
                <a:ea typeface="Times New Roman"/>
                <a:cs typeface="Times New Roman"/>
                <a:sym typeface="Times New Roman"/>
              </a:rPr>
            </a:br>
            <a:r>
              <a:rPr b="1" lang="sk-SK" sz="4000">
                <a:solidFill>
                  <a:schemeClr val="accent1"/>
                </a:solidFill>
                <a:latin typeface="Times New Roman"/>
                <a:ea typeface="Times New Roman"/>
                <a:cs typeface="Times New Roman"/>
                <a:sym typeface="Times New Roman"/>
              </a:rPr>
              <a:t>Ďakujem za pozornosť</a:t>
            </a:r>
            <a:endParaRPr/>
          </a:p>
          <a:p>
            <a:pPr indent="0" lvl="0" marL="0" rtl="0" algn="ctr">
              <a:lnSpc>
                <a:spcPct val="90000"/>
              </a:lnSpc>
              <a:spcBef>
                <a:spcPts val="750"/>
              </a:spcBef>
              <a:spcAft>
                <a:spcPts val="0"/>
              </a:spcAft>
              <a:buClr>
                <a:srgbClr val="1D355C"/>
              </a:buClr>
              <a:buSzPts val="2000"/>
              <a:buNone/>
            </a:pPr>
            <a:r>
              <a:t/>
            </a:r>
            <a:endParaRPr sz="2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1D355C"/>
              </a:buClr>
              <a:buSzPts val="2400"/>
              <a:buNone/>
            </a:pPr>
            <a:r>
              <a:rPr b="1" lang="sk-SK" sz="2400">
                <a:latin typeface="Times New Roman"/>
                <a:ea typeface="Times New Roman"/>
                <a:cs typeface="Times New Roman"/>
                <a:sym typeface="Times New Roman"/>
              </a:rPr>
              <a:t>---------------------------------------------------------------------</a:t>
            </a:r>
            <a:endParaRPr/>
          </a:p>
          <a:p>
            <a:pPr indent="0" lvl="0" marL="0" rtl="0" algn="l">
              <a:lnSpc>
                <a:spcPct val="100000"/>
              </a:lnSpc>
              <a:spcBef>
                <a:spcPts val="0"/>
              </a:spcBef>
              <a:spcAft>
                <a:spcPts val="0"/>
              </a:spcAft>
              <a:buClr>
                <a:srgbClr val="C00000"/>
              </a:buClr>
              <a:buSzPts val="2000"/>
              <a:buNone/>
            </a:pPr>
            <a:r>
              <a:rPr b="1" lang="sk-SK" sz="2000" cap="none">
                <a:solidFill>
                  <a:srgbClr val="C00000"/>
                </a:solidFill>
                <a:latin typeface="Times New Roman"/>
                <a:ea typeface="Times New Roman"/>
                <a:cs typeface="Times New Roman"/>
                <a:sym typeface="Times New Roman"/>
              </a:rPr>
              <a:t>					JUDr. Jozef Lukajka, PhD.</a:t>
            </a:r>
            <a:endParaRPr/>
          </a:p>
          <a:p>
            <a:pPr indent="0" lvl="0" marL="0" rtl="0" algn="l">
              <a:lnSpc>
                <a:spcPct val="100000"/>
              </a:lnSpc>
              <a:spcBef>
                <a:spcPts val="0"/>
              </a:spcBef>
              <a:spcAft>
                <a:spcPts val="0"/>
              </a:spcAft>
              <a:buClr>
                <a:schemeClr val="dk1"/>
              </a:buClr>
              <a:buSzPts val="2000"/>
              <a:buNone/>
            </a:pPr>
            <a:r>
              <a:rPr lang="sk-SK" sz="2000" cap="none">
                <a:solidFill>
                  <a:schemeClr val="dk1"/>
                </a:solidFill>
                <a:latin typeface="Times New Roman"/>
                <a:ea typeface="Times New Roman"/>
                <a:cs typeface="Times New Roman"/>
                <a:sym typeface="Times New Roman"/>
              </a:rPr>
              <a:t>					riadiaci advokát</a:t>
            </a:r>
            <a:endParaRPr/>
          </a:p>
          <a:p>
            <a:pPr indent="0" lvl="0" marL="0" rtl="0" algn="l">
              <a:lnSpc>
                <a:spcPct val="100000"/>
              </a:lnSpc>
              <a:spcBef>
                <a:spcPts val="0"/>
              </a:spcBef>
              <a:spcAft>
                <a:spcPts val="0"/>
              </a:spcAft>
              <a:buClr>
                <a:srgbClr val="1D355C"/>
              </a:buClr>
              <a:buSzPts val="2000"/>
              <a:buNone/>
            </a:pPr>
            <a:r>
              <a:rPr lang="sk-SK" sz="2000">
                <a:latin typeface="Times New Roman"/>
                <a:ea typeface="Times New Roman"/>
                <a:cs typeface="Times New Roman"/>
                <a:sym typeface="Times New Roman"/>
              </a:rPr>
              <a:t> 					</a:t>
            </a:r>
            <a:r>
              <a:rPr lang="sk-SK" sz="2000" u="sng" cap="none">
                <a:solidFill>
                  <a:schemeClr val="dk1"/>
                </a:solidFill>
                <a:latin typeface="Times New Roman"/>
                <a:ea typeface="Times New Roman"/>
                <a:cs typeface="Times New Roman"/>
                <a:sym typeface="Times New Roman"/>
                <a:hlinkClick r:id="rId3">
                  <a:extLst>
                    <a:ext uri="{A12FA001-AC4F-418D-AE19-62706E023703}">
                      <ahyp:hlinkClr val="tx"/>
                    </a:ext>
                  </a:extLst>
                </a:hlinkClick>
              </a:rPr>
              <a:t>lukajka@aklp.sk</a:t>
            </a:r>
            <a:endParaRPr sz="2000">
              <a:latin typeface="Times New Roman"/>
              <a:ea typeface="Times New Roman"/>
              <a:cs typeface="Times New Roman"/>
              <a:sym typeface="Times New Roman"/>
            </a:endParaRPr>
          </a:p>
          <a:p>
            <a:pPr indent="0" lvl="0" marL="0" rtl="0" algn="l">
              <a:lnSpc>
                <a:spcPct val="100000"/>
              </a:lnSpc>
              <a:spcBef>
                <a:spcPts val="0"/>
              </a:spcBef>
              <a:spcAft>
                <a:spcPts val="0"/>
              </a:spcAft>
              <a:buClr>
                <a:srgbClr val="1D355C"/>
              </a:buClr>
              <a:buSzPts val="2000"/>
              <a:buNone/>
            </a:pPr>
            <a:r>
              <a:t/>
            </a:r>
            <a:endParaRPr b="1" sz="2000">
              <a:solidFill>
                <a:srgbClr val="C0000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1D355C"/>
              </a:buClr>
              <a:buSzPts val="2000"/>
              <a:buNone/>
            </a:pPr>
            <a:r>
              <a:t/>
            </a:r>
            <a:endParaRPr b="1" sz="2000">
              <a:solidFill>
                <a:srgbClr val="C0000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C00000"/>
              </a:buClr>
              <a:buSzPts val="2000"/>
              <a:buNone/>
            </a:pPr>
            <a:r>
              <a:rPr b="1" lang="sk-SK" sz="2000">
                <a:solidFill>
                  <a:srgbClr val="C00000"/>
                </a:solidFill>
                <a:latin typeface="Times New Roman"/>
                <a:ea typeface="Times New Roman"/>
                <a:cs typeface="Times New Roman"/>
                <a:sym typeface="Times New Roman"/>
              </a:rPr>
              <a:t>	Advokátska kancelária LUKAJKA &amp; PARTNERS s. r. o</a:t>
            </a:r>
            <a:r>
              <a:rPr lang="sk-SK" sz="2000">
                <a:solidFill>
                  <a:srgbClr val="C00000"/>
                </a:solidFill>
                <a:latin typeface="Times New Roman"/>
                <a:ea typeface="Times New Roman"/>
                <a:cs typeface="Times New Roman"/>
                <a:sym typeface="Times New Roman"/>
              </a:rPr>
              <a:t>. </a:t>
            </a:r>
            <a:endParaRPr/>
          </a:p>
          <a:p>
            <a:pPr indent="0" lvl="0" marL="0" rtl="0" algn="l">
              <a:lnSpc>
                <a:spcPct val="100000"/>
              </a:lnSpc>
              <a:spcBef>
                <a:spcPts val="0"/>
              </a:spcBef>
              <a:spcAft>
                <a:spcPts val="0"/>
              </a:spcAft>
              <a:buClr>
                <a:schemeClr val="dk1"/>
              </a:buClr>
              <a:buSzPts val="2000"/>
              <a:buNone/>
            </a:pPr>
            <a:r>
              <a:rPr lang="sk-SK" sz="2000">
                <a:solidFill>
                  <a:schemeClr val="dk1"/>
                </a:solidFill>
                <a:latin typeface="Times New Roman"/>
                <a:ea typeface="Times New Roman"/>
                <a:cs typeface="Times New Roman"/>
                <a:sym typeface="Times New Roman"/>
              </a:rPr>
              <a:t> 				</a:t>
            </a:r>
            <a:r>
              <a:rPr lang="sk-SK" sz="2000" u="sng" cap="none">
                <a:solidFill>
                  <a:schemeClr val="dk1"/>
                </a:solidFill>
                <a:latin typeface="Times New Roman"/>
                <a:ea typeface="Times New Roman"/>
                <a:cs typeface="Times New Roman"/>
                <a:sym typeface="Times New Roman"/>
                <a:hlinkClick r:id="rId4">
                  <a:extLst>
                    <a:ext uri="{A12FA001-AC4F-418D-AE19-62706E023703}">
                      <ahyp:hlinkClr val="tx"/>
                    </a:ext>
                  </a:extLst>
                </a:hlinkClick>
              </a:rPr>
              <a:t> www.aklp.sk</a:t>
            </a:r>
            <a:endParaRPr sz="2000" cap="none">
              <a:solidFill>
                <a:schemeClr val="dk1"/>
              </a:solidFill>
              <a:latin typeface="Times New Roman"/>
              <a:ea typeface="Times New Roman"/>
              <a:cs typeface="Times New Roman"/>
              <a:sym typeface="Times New Roman"/>
            </a:endParaRPr>
          </a:p>
          <a:p>
            <a:pPr indent="0" lvl="0" marL="0" rtl="0" algn="just">
              <a:lnSpc>
                <a:spcPct val="90000"/>
              </a:lnSpc>
              <a:spcBef>
                <a:spcPts val="750"/>
              </a:spcBef>
              <a:spcAft>
                <a:spcPts val="0"/>
              </a:spcAft>
              <a:buClr>
                <a:srgbClr val="1D355C"/>
              </a:buClr>
              <a:buSzPts val="3200"/>
              <a:buNone/>
            </a:pPr>
            <a:r>
              <a:t/>
            </a:r>
            <a:endParaRPr sz="3200" u="sng">
              <a:solidFill>
                <a:schemeClr val="dk1"/>
              </a:solidFill>
              <a:latin typeface="Times New Roman"/>
              <a:ea typeface="Times New Roman"/>
              <a:cs typeface="Times New Roman"/>
              <a:sym typeface="Times New Roman"/>
            </a:endParaRPr>
          </a:p>
        </p:txBody>
      </p:sp>
      <p:pic>
        <p:nvPicPr>
          <p:cNvPr id="181" name="Google Shape;181;p14"/>
          <p:cNvPicPr preferRelativeResize="0"/>
          <p:nvPr/>
        </p:nvPicPr>
        <p:blipFill>
          <a:blip r:embed="rId5">
            <a:alphaModFix/>
          </a:blip>
          <a:stretch>
            <a:fillRect/>
          </a:stretch>
        </p:blipFill>
        <p:spPr>
          <a:xfrm>
            <a:off x="2907400" y="6040925"/>
            <a:ext cx="2115874" cy="461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467544" y="332656"/>
            <a:ext cx="8229600" cy="11521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oppins Black"/>
              <a:buNone/>
            </a:pPr>
            <a:br>
              <a:rPr b="1" lang="sk-SK">
                <a:solidFill>
                  <a:schemeClr val="dk1"/>
                </a:solidFill>
              </a:rPr>
            </a:br>
            <a:br>
              <a:rPr b="1" lang="sk-SK" sz="2800">
                <a:solidFill>
                  <a:schemeClr val="dk1"/>
                </a:solidFill>
                <a:latin typeface="Arial"/>
                <a:ea typeface="Arial"/>
                <a:cs typeface="Arial"/>
                <a:sym typeface="Arial"/>
              </a:rPr>
            </a:br>
            <a:br>
              <a:rPr b="1" lang="sk-SK" sz="2800">
                <a:solidFill>
                  <a:schemeClr val="dk1"/>
                </a:solidFill>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solidFill>
                  <a:srgbClr val="0070C0"/>
                </a:solidFill>
                <a:latin typeface="Arial"/>
                <a:ea typeface="Arial"/>
                <a:cs typeface="Arial"/>
                <a:sym typeface="Arial"/>
              </a:rPr>
            </a:br>
            <a:br>
              <a:rPr b="1" lang="sk-SK" sz="2800">
                <a:solidFill>
                  <a:srgbClr val="0070C0"/>
                </a:solidFill>
                <a:latin typeface="Arial"/>
                <a:ea typeface="Arial"/>
                <a:cs typeface="Arial"/>
                <a:sym typeface="Arial"/>
              </a:rPr>
            </a:br>
            <a:r>
              <a:rPr b="1" lang="sk-SK" sz="3600">
                <a:solidFill>
                  <a:srgbClr val="0070C0"/>
                </a:solidFill>
                <a:latin typeface="Times New Roman"/>
                <a:ea typeface="Times New Roman"/>
                <a:cs typeface="Times New Roman"/>
                <a:sym typeface="Times New Roman"/>
              </a:rPr>
              <a:t>Ochrana podnikania – ochranná známka, ochrana loga, dizajnu a autorstva</a:t>
            </a:r>
            <a:br>
              <a:rPr b="1" lang="sk-SK" sz="3600">
                <a:solidFill>
                  <a:srgbClr val="000000"/>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5400">
                <a:solidFill>
                  <a:srgbClr val="C00000"/>
                </a:solidFill>
                <a:latin typeface="Times New Roman"/>
                <a:ea typeface="Times New Roman"/>
                <a:cs typeface="Times New Roman"/>
                <a:sym typeface="Times New Roman"/>
              </a:rPr>
            </a:br>
            <a:br>
              <a:rPr lang="sk-SK" sz="2800">
                <a:latin typeface="Times New Roman"/>
                <a:ea typeface="Times New Roman"/>
                <a:cs typeface="Times New Roman"/>
                <a:sym typeface="Times New Roman"/>
              </a:rPr>
            </a:br>
            <a:br>
              <a:rPr b="1" lang="sk-SK" sz="5400">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endParaRPr b="1">
              <a:solidFill>
                <a:schemeClr val="accent1"/>
              </a:solidFill>
              <a:latin typeface="Times New Roman"/>
              <a:ea typeface="Times New Roman"/>
              <a:cs typeface="Times New Roman"/>
              <a:sym typeface="Times New Roman"/>
            </a:endParaRPr>
          </a:p>
        </p:txBody>
      </p:sp>
      <p:sp>
        <p:nvSpPr>
          <p:cNvPr id="94" name="Google Shape;94;p2"/>
          <p:cNvSpPr txBox="1"/>
          <p:nvPr>
            <p:ph idx="1" type="body"/>
          </p:nvPr>
        </p:nvSpPr>
        <p:spPr>
          <a:xfrm>
            <a:off x="628650" y="1412776"/>
            <a:ext cx="7886700" cy="476418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1D355C"/>
              </a:buClr>
              <a:buSzPts val="2400"/>
              <a:buNone/>
            </a:pPr>
            <a:r>
              <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0000"/>
              </a:buClr>
              <a:buSzPts val="2400"/>
              <a:buNone/>
            </a:pPr>
            <a:r>
              <a:rPr b="1" lang="sk-SK" sz="2400">
                <a:solidFill>
                  <a:srgbClr val="000000"/>
                </a:solidFill>
                <a:latin typeface="Times New Roman"/>
                <a:ea typeface="Times New Roman"/>
                <a:cs typeface="Times New Roman"/>
                <a:sym typeface="Times New Roman"/>
              </a:rPr>
              <a:t>Ochrana Vášho podnikania podľa Obchodného zákonníka</a:t>
            </a:r>
            <a:endParaRPr/>
          </a:p>
          <a:p>
            <a:pPr indent="0" lvl="0" marL="0" rtl="0" algn="l">
              <a:lnSpc>
                <a:spcPct val="100000"/>
              </a:lnSpc>
              <a:spcBef>
                <a:spcPts val="0"/>
              </a:spcBef>
              <a:spcAft>
                <a:spcPts val="0"/>
              </a:spcAft>
              <a:buClr>
                <a:srgbClr val="000000"/>
              </a:buClr>
              <a:buSzPts val="2400"/>
              <a:buNone/>
            </a:pPr>
            <a:r>
              <a:rPr b="1" lang="sk-SK" sz="2400">
                <a:solidFill>
                  <a:srgbClr val="000000"/>
                </a:solidFill>
                <a:latin typeface="Times New Roman"/>
                <a:ea typeface="Times New Roman"/>
                <a:cs typeface="Times New Roman"/>
                <a:sym typeface="Times New Roman"/>
              </a:rPr>
              <a:t>Ochranná známka</a:t>
            </a:r>
            <a:endParaRPr/>
          </a:p>
          <a:p>
            <a:pPr indent="0" lvl="0" marL="0" rtl="0" algn="just">
              <a:lnSpc>
                <a:spcPct val="100000"/>
              </a:lnSpc>
              <a:spcBef>
                <a:spcPts val="0"/>
              </a:spcBef>
              <a:spcAft>
                <a:spcPts val="0"/>
              </a:spcAft>
              <a:buClr>
                <a:srgbClr val="000000"/>
              </a:buClr>
              <a:buSzPts val="2400"/>
              <a:buNone/>
            </a:pPr>
            <a:r>
              <a:rPr b="1" lang="sk-SK" sz="2400">
                <a:solidFill>
                  <a:srgbClr val="000000"/>
                </a:solidFill>
                <a:latin typeface="Times New Roman"/>
                <a:ea typeface="Times New Roman"/>
                <a:cs typeface="Times New Roman"/>
                <a:sym typeface="Times New Roman"/>
              </a:rPr>
              <a:t>Ochrana dizajnu </a:t>
            </a:r>
            <a:endParaRPr/>
          </a:p>
          <a:p>
            <a:pPr indent="0" lvl="0" marL="0" rtl="0" algn="just">
              <a:lnSpc>
                <a:spcPct val="100000"/>
              </a:lnSpc>
              <a:spcBef>
                <a:spcPts val="0"/>
              </a:spcBef>
              <a:spcAft>
                <a:spcPts val="0"/>
              </a:spcAft>
              <a:buClr>
                <a:srgbClr val="000000"/>
              </a:buClr>
              <a:buSzPts val="2400"/>
              <a:buNone/>
            </a:pPr>
            <a:r>
              <a:rPr b="1" lang="sk-SK" sz="2400">
                <a:solidFill>
                  <a:srgbClr val="000000"/>
                </a:solidFill>
                <a:latin typeface="Times New Roman"/>
                <a:ea typeface="Times New Roman"/>
                <a:cs typeface="Times New Roman"/>
                <a:sym typeface="Times New Roman"/>
              </a:rPr>
              <a:t>Autorské práva </a:t>
            </a:r>
            <a:endParaRPr b="1" sz="2400">
              <a:solidFill>
                <a:srgbClr val="000000"/>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1D355C"/>
              </a:buClr>
              <a:buSzPts val="2400"/>
              <a:buNone/>
            </a:pPr>
            <a:r>
              <a:t/>
            </a:r>
            <a:endParaRPr sz="2400">
              <a:solidFill>
                <a:srgbClr val="C00000"/>
              </a:solidFill>
              <a:latin typeface="Times New Roman"/>
              <a:ea typeface="Times New Roman"/>
              <a:cs typeface="Times New Roman"/>
              <a:sym typeface="Times New Roman"/>
            </a:endParaRPr>
          </a:p>
        </p:txBody>
      </p:sp>
      <p:pic>
        <p:nvPicPr>
          <p:cNvPr id="95" name="Google Shape;95;p2"/>
          <p:cNvPicPr preferRelativeResize="0"/>
          <p:nvPr/>
        </p:nvPicPr>
        <p:blipFill rotWithShape="1">
          <a:blip r:embed="rId3">
            <a:alphaModFix/>
          </a:blip>
          <a:srcRect b="0" l="0" r="0" t="0"/>
          <a:stretch/>
        </p:blipFill>
        <p:spPr>
          <a:xfrm>
            <a:off x="3707904" y="2276872"/>
            <a:ext cx="3727326" cy="3727326"/>
          </a:xfrm>
          <a:prstGeom prst="rect">
            <a:avLst/>
          </a:prstGeom>
          <a:noFill/>
          <a:ln>
            <a:noFill/>
          </a:ln>
        </p:spPr>
      </p:pic>
      <p:pic>
        <p:nvPicPr>
          <p:cNvPr id="96" name="Google Shape;96;p2"/>
          <p:cNvPicPr preferRelativeResize="0"/>
          <p:nvPr/>
        </p:nvPicPr>
        <p:blipFill>
          <a:blip r:embed="rId4">
            <a:alphaModFix/>
          </a:blip>
          <a:stretch>
            <a:fillRect/>
          </a:stretch>
        </p:blipFill>
        <p:spPr>
          <a:xfrm>
            <a:off x="2907400" y="6040925"/>
            <a:ext cx="2115874" cy="461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467544" y="332656"/>
            <a:ext cx="8229600" cy="11521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oppins Black"/>
              <a:buNone/>
            </a:pPr>
            <a:br>
              <a:rPr b="1" lang="sk-SK">
                <a:solidFill>
                  <a:schemeClr val="dk1"/>
                </a:solidFill>
              </a:rPr>
            </a:br>
            <a:br>
              <a:rPr b="1" lang="sk-SK" sz="2800">
                <a:solidFill>
                  <a:schemeClr val="dk1"/>
                </a:solidFill>
                <a:latin typeface="Arial"/>
                <a:ea typeface="Arial"/>
                <a:cs typeface="Arial"/>
                <a:sym typeface="Arial"/>
              </a:rPr>
            </a:br>
            <a:br>
              <a:rPr b="1" lang="sk-SK" sz="2800">
                <a:solidFill>
                  <a:schemeClr val="dk1"/>
                </a:solidFill>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solidFill>
                  <a:srgbClr val="0070C0"/>
                </a:solidFill>
                <a:latin typeface="Arial"/>
                <a:ea typeface="Arial"/>
                <a:cs typeface="Arial"/>
                <a:sym typeface="Arial"/>
              </a:rPr>
            </a:br>
            <a:br>
              <a:rPr b="1" lang="sk-SK" sz="2800">
                <a:solidFill>
                  <a:srgbClr val="0070C0"/>
                </a:solidFill>
                <a:latin typeface="Arial"/>
                <a:ea typeface="Arial"/>
                <a:cs typeface="Arial"/>
                <a:sym typeface="Arial"/>
              </a:rPr>
            </a:br>
            <a:r>
              <a:rPr b="1" lang="sk-SK" sz="3600">
                <a:solidFill>
                  <a:srgbClr val="0070C0"/>
                </a:solidFill>
                <a:latin typeface="Times New Roman"/>
                <a:ea typeface="Times New Roman"/>
                <a:cs typeface="Times New Roman"/>
                <a:sym typeface="Times New Roman"/>
              </a:rPr>
              <a:t>Ochrana podnikania – ochranná známka, ochrana loga, dizajnu a autorstva</a:t>
            </a:r>
            <a:br>
              <a:rPr b="1" lang="sk-SK" sz="3600">
                <a:solidFill>
                  <a:srgbClr val="000000"/>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5400">
                <a:solidFill>
                  <a:srgbClr val="C00000"/>
                </a:solidFill>
                <a:latin typeface="Times New Roman"/>
                <a:ea typeface="Times New Roman"/>
                <a:cs typeface="Times New Roman"/>
                <a:sym typeface="Times New Roman"/>
              </a:rPr>
            </a:br>
            <a:br>
              <a:rPr lang="sk-SK" sz="2800">
                <a:latin typeface="Times New Roman"/>
                <a:ea typeface="Times New Roman"/>
                <a:cs typeface="Times New Roman"/>
                <a:sym typeface="Times New Roman"/>
              </a:rPr>
            </a:br>
            <a:br>
              <a:rPr b="1" lang="sk-SK" sz="5400">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endParaRPr b="1">
              <a:solidFill>
                <a:schemeClr val="accent1"/>
              </a:solidFill>
              <a:latin typeface="Times New Roman"/>
              <a:ea typeface="Times New Roman"/>
              <a:cs typeface="Times New Roman"/>
              <a:sym typeface="Times New Roman"/>
            </a:endParaRPr>
          </a:p>
        </p:txBody>
      </p:sp>
      <p:sp>
        <p:nvSpPr>
          <p:cNvPr id="102" name="Google Shape;102;p3"/>
          <p:cNvSpPr txBox="1"/>
          <p:nvPr>
            <p:ph idx="1" type="body"/>
          </p:nvPr>
        </p:nvSpPr>
        <p:spPr>
          <a:xfrm>
            <a:off x="628650" y="1412776"/>
            <a:ext cx="7886700" cy="47641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D355C"/>
              </a:buClr>
              <a:buSzPts val="1600"/>
              <a:buNone/>
            </a:pPr>
            <a:r>
              <a:t/>
            </a:r>
            <a:endParaRPr b="1" sz="1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000"/>
              <a:buNone/>
            </a:pPr>
            <a:r>
              <a:rPr b="1" lang="sk-SK" sz="2000">
                <a:solidFill>
                  <a:schemeClr val="dk1"/>
                </a:solidFill>
                <a:latin typeface="Times New Roman"/>
                <a:ea typeface="Times New Roman"/>
                <a:cs typeface="Times New Roman"/>
                <a:sym typeface="Times New Roman"/>
              </a:rPr>
              <a:t>Obchodné meno (§ 8 a nasl. Obchodného zákonníka) </a:t>
            </a:r>
            <a:endParaRPr/>
          </a:p>
          <a:p>
            <a:pPr indent="0" lvl="0" marL="0" rtl="0" algn="l">
              <a:lnSpc>
                <a:spcPct val="100000"/>
              </a:lnSpc>
              <a:spcBef>
                <a:spcPts val="0"/>
              </a:spcBef>
              <a:spcAft>
                <a:spcPts val="0"/>
              </a:spcAft>
              <a:buClr>
                <a:srgbClr val="1D355C"/>
              </a:buClr>
              <a:buSzPts val="1600"/>
              <a:buNone/>
            </a:pPr>
            <a:r>
              <a:t/>
            </a:r>
            <a:endParaRPr b="1" sz="16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C00000"/>
              </a:buClr>
              <a:buSzPts val="1600"/>
              <a:buNone/>
            </a:pPr>
            <a:r>
              <a:rPr b="1" lang="sk-SK" sz="1600">
                <a:solidFill>
                  <a:srgbClr val="C00000"/>
                </a:solidFill>
                <a:latin typeface="Times New Roman"/>
                <a:ea typeface="Times New Roman"/>
                <a:cs typeface="Times New Roman"/>
                <a:sym typeface="Times New Roman"/>
              </a:rPr>
              <a:t>Obchodným menom </a:t>
            </a:r>
            <a:r>
              <a:rPr lang="sk-SK" sz="1600">
                <a:solidFill>
                  <a:schemeClr val="dk1"/>
                </a:solidFill>
                <a:latin typeface="Times New Roman"/>
                <a:ea typeface="Times New Roman"/>
                <a:cs typeface="Times New Roman"/>
                <a:sym typeface="Times New Roman"/>
              </a:rPr>
              <a:t>sa rozumie názov, pod ktorým podnikateľ vykonáva právne úkony pri svojej podnikateľskej činnosti.</a:t>
            </a:r>
            <a:endParaRPr/>
          </a:p>
          <a:p>
            <a:pPr indent="-69850" lvl="0" marL="171450" rtl="0" algn="just">
              <a:lnSpc>
                <a:spcPct val="100000"/>
              </a:lnSpc>
              <a:spcBef>
                <a:spcPts val="0"/>
              </a:spcBef>
              <a:spcAft>
                <a:spcPts val="0"/>
              </a:spcAft>
              <a:buClr>
                <a:srgbClr val="1D355C"/>
              </a:buClr>
              <a:buSzPts val="1600"/>
              <a:buNone/>
            </a:pPr>
            <a:r>
              <a:t/>
            </a:r>
            <a:endParaRPr sz="16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600"/>
              <a:buNone/>
            </a:pPr>
            <a:r>
              <a:rPr b="1" lang="sk-SK" sz="1600">
                <a:solidFill>
                  <a:schemeClr val="dk1"/>
                </a:solidFill>
                <a:latin typeface="Times New Roman"/>
                <a:ea typeface="Times New Roman"/>
                <a:cs typeface="Times New Roman"/>
                <a:sym typeface="Times New Roman"/>
              </a:rPr>
              <a:t>Obchodné meno </a:t>
            </a:r>
            <a:r>
              <a:rPr b="1" lang="sk-SK" sz="1600">
                <a:solidFill>
                  <a:srgbClr val="C00000"/>
                </a:solidFill>
                <a:latin typeface="Times New Roman"/>
                <a:ea typeface="Times New Roman"/>
                <a:cs typeface="Times New Roman"/>
                <a:sym typeface="Times New Roman"/>
              </a:rPr>
              <a:t>nesmie byť zameniteľné </a:t>
            </a:r>
            <a:r>
              <a:rPr lang="sk-SK" sz="1600">
                <a:solidFill>
                  <a:schemeClr val="dk1"/>
                </a:solidFill>
                <a:latin typeface="Times New Roman"/>
                <a:ea typeface="Times New Roman"/>
                <a:cs typeface="Times New Roman"/>
                <a:sym typeface="Times New Roman"/>
              </a:rPr>
              <a:t>s obchodným menom iného podnikateľa a nesmie vzbudzovať klamlivú predstavu o podnikateľovi alebo o predmete podnikania. </a:t>
            </a:r>
            <a:endParaRPr/>
          </a:p>
          <a:p>
            <a:pPr indent="0" lvl="0" marL="0" rtl="0" algn="just">
              <a:lnSpc>
                <a:spcPct val="100000"/>
              </a:lnSpc>
              <a:spcBef>
                <a:spcPts val="0"/>
              </a:spcBef>
              <a:spcAft>
                <a:spcPts val="0"/>
              </a:spcAft>
              <a:buClr>
                <a:srgbClr val="1D355C"/>
              </a:buClr>
              <a:buSzPts val="1600"/>
              <a:buNone/>
            </a:pPr>
            <a:r>
              <a:t/>
            </a:r>
            <a:endParaRPr sz="16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600"/>
              <a:buNone/>
            </a:pPr>
            <a:r>
              <a:rPr b="1" lang="sk-SK" sz="1600">
                <a:solidFill>
                  <a:schemeClr val="dk1"/>
                </a:solidFill>
                <a:latin typeface="Times New Roman"/>
                <a:ea typeface="Times New Roman"/>
                <a:cs typeface="Times New Roman"/>
                <a:sym typeface="Times New Roman"/>
              </a:rPr>
              <a:t>Koho práva boli </a:t>
            </a:r>
            <a:r>
              <a:rPr b="1" lang="sk-SK" sz="1600">
                <a:solidFill>
                  <a:srgbClr val="C00000"/>
                </a:solidFill>
                <a:latin typeface="Times New Roman"/>
                <a:ea typeface="Times New Roman"/>
                <a:cs typeface="Times New Roman"/>
                <a:sym typeface="Times New Roman"/>
              </a:rPr>
              <a:t>dotknuté alebo ohrozené </a:t>
            </a:r>
            <a:r>
              <a:rPr b="1" lang="sk-SK" sz="1600">
                <a:solidFill>
                  <a:schemeClr val="dk1"/>
                </a:solidFill>
                <a:latin typeface="Times New Roman"/>
                <a:ea typeface="Times New Roman"/>
                <a:cs typeface="Times New Roman"/>
                <a:sym typeface="Times New Roman"/>
              </a:rPr>
              <a:t>neoprávneným používaním obchodného mena</a:t>
            </a:r>
            <a:r>
              <a:rPr lang="sk-SK" sz="1600">
                <a:solidFill>
                  <a:schemeClr val="dk1"/>
                </a:solidFill>
                <a:latin typeface="Times New Roman"/>
                <a:ea typeface="Times New Roman"/>
                <a:cs typeface="Times New Roman"/>
                <a:sym typeface="Times New Roman"/>
              </a:rPr>
              <a:t>, môže sa proti neoprávnenému užívateľovi domáhať, aby sa takého konania zdržal a odstránil závadný stav; najmä sa môže domáhať </a:t>
            </a:r>
            <a:endParaRPr/>
          </a:p>
          <a:p>
            <a:pPr indent="0" lvl="0" marL="0" rtl="0" algn="just">
              <a:lnSpc>
                <a:spcPct val="100000"/>
              </a:lnSpc>
              <a:spcBef>
                <a:spcPts val="0"/>
              </a:spcBef>
              <a:spcAft>
                <a:spcPts val="0"/>
              </a:spcAft>
              <a:buClr>
                <a:schemeClr val="dk1"/>
              </a:buClr>
              <a:buSzPts val="1600"/>
              <a:buNone/>
            </a:pPr>
            <a:r>
              <a:rPr lang="sk-SK" sz="1600">
                <a:solidFill>
                  <a:schemeClr val="dk1"/>
                </a:solidFill>
                <a:latin typeface="Times New Roman"/>
                <a:ea typeface="Times New Roman"/>
                <a:cs typeface="Times New Roman"/>
                <a:sym typeface="Times New Roman"/>
              </a:rPr>
              <a:t>- zničenia neoprávnene vyhotovených tovarov porušujúcich právo k obchodnému menu alebo ich stiahnutia z obehu, alebo </a:t>
            </a:r>
            <a:endParaRPr/>
          </a:p>
          <a:p>
            <a:pPr indent="0" lvl="0" marL="0" rtl="0" algn="just">
              <a:lnSpc>
                <a:spcPct val="100000"/>
              </a:lnSpc>
              <a:spcBef>
                <a:spcPts val="0"/>
              </a:spcBef>
              <a:spcAft>
                <a:spcPts val="0"/>
              </a:spcAft>
              <a:buClr>
                <a:schemeClr val="dk1"/>
              </a:buClr>
              <a:buSzPts val="1600"/>
              <a:buNone/>
            </a:pPr>
            <a:r>
              <a:rPr lang="sk-SK" sz="1600">
                <a:solidFill>
                  <a:schemeClr val="dk1"/>
                </a:solidFill>
                <a:latin typeface="Times New Roman"/>
                <a:ea typeface="Times New Roman"/>
                <a:cs typeface="Times New Roman"/>
                <a:sym typeface="Times New Roman"/>
              </a:rPr>
              <a:t>- zničenia materiálov a nástrojov použitých pri neoprávnenom porušení práva k obchodnému menu alebo hrozbe porušenia práva k obchodnému menu alebo ich stiahnutia z obehu, </a:t>
            </a:r>
            <a:endParaRPr/>
          </a:p>
          <a:p>
            <a:pPr indent="0" lvl="0" marL="0" rtl="0" algn="l">
              <a:lnSpc>
                <a:spcPct val="100000"/>
              </a:lnSpc>
              <a:spcBef>
                <a:spcPts val="0"/>
              </a:spcBef>
              <a:spcAft>
                <a:spcPts val="0"/>
              </a:spcAft>
              <a:buClr>
                <a:schemeClr val="dk1"/>
              </a:buClr>
              <a:buSzPts val="1600"/>
              <a:buNone/>
            </a:pPr>
            <a:r>
              <a:rPr lang="sk-SK" sz="1600">
                <a:solidFill>
                  <a:schemeClr val="dk1"/>
                </a:solidFill>
                <a:latin typeface="Times New Roman"/>
                <a:ea typeface="Times New Roman"/>
                <a:cs typeface="Times New Roman"/>
                <a:sym typeface="Times New Roman"/>
              </a:rPr>
              <a:t>- poskytnutia informácií o pôvode a distribúcii tovaru alebo služby porušujúcej právo k obchodnému menu</a:t>
            </a:r>
            <a:endParaRPr/>
          </a:p>
          <a:p>
            <a:pPr indent="0" lvl="0" marL="0" rtl="0" algn="l">
              <a:lnSpc>
                <a:spcPct val="100000"/>
              </a:lnSpc>
              <a:spcBef>
                <a:spcPts val="0"/>
              </a:spcBef>
              <a:spcAft>
                <a:spcPts val="0"/>
              </a:spcAft>
              <a:buClr>
                <a:schemeClr val="dk1"/>
              </a:buClr>
              <a:buSzPts val="1600"/>
              <a:buNone/>
            </a:pPr>
            <a:br>
              <a:rPr b="1" lang="sk-SK"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p:txBody>
      </p:sp>
      <p:pic>
        <p:nvPicPr>
          <p:cNvPr id="103" name="Google Shape;103;p3"/>
          <p:cNvPicPr preferRelativeResize="0"/>
          <p:nvPr/>
        </p:nvPicPr>
        <p:blipFill>
          <a:blip r:embed="rId3">
            <a:alphaModFix/>
          </a:blip>
          <a:stretch>
            <a:fillRect/>
          </a:stretch>
        </p:blipFill>
        <p:spPr>
          <a:xfrm>
            <a:off x="2907400" y="6040925"/>
            <a:ext cx="2115874" cy="461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type="title"/>
          </p:nvPr>
        </p:nvSpPr>
        <p:spPr>
          <a:xfrm>
            <a:off x="467544" y="332656"/>
            <a:ext cx="8229600" cy="11521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oppins Black"/>
              <a:buNone/>
            </a:pPr>
            <a:br>
              <a:rPr b="1" lang="sk-SK">
                <a:solidFill>
                  <a:schemeClr val="dk1"/>
                </a:solidFill>
              </a:rPr>
            </a:br>
            <a:br>
              <a:rPr b="1" lang="sk-SK" sz="2800">
                <a:solidFill>
                  <a:schemeClr val="dk1"/>
                </a:solidFill>
                <a:latin typeface="Arial"/>
                <a:ea typeface="Arial"/>
                <a:cs typeface="Arial"/>
                <a:sym typeface="Arial"/>
              </a:rPr>
            </a:br>
            <a:br>
              <a:rPr b="1" lang="sk-SK" sz="2800">
                <a:solidFill>
                  <a:schemeClr val="dk1"/>
                </a:solidFill>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solidFill>
                  <a:srgbClr val="0070C0"/>
                </a:solidFill>
                <a:latin typeface="Arial"/>
                <a:ea typeface="Arial"/>
                <a:cs typeface="Arial"/>
                <a:sym typeface="Arial"/>
              </a:rPr>
            </a:br>
            <a:br>
              <a:rPr b="1" lang="sk-SK" sz="2800">
                <a:solidFill>
                  <a:srgbClr val="0070C0"/>
                </a:solidFill>
                <a:latin typeface="Arial"/>
                <a:ea typeface="Arial"/>
                <a:cs typeface="Arial"/>
                <a:sym typeface="Arial"/>
              </a:rPr>
            </a:br>
            <a:r>
              <a:rPr b="1" lang="sk-SK" sz="3600">
                <a:solidFill>
                  <a:srgbClr val="0070C0"/>
                </a:solidFill>
                <a:latin typeface="Times New Roman"/>
                <a:ea typeface="Times New Roman"/>
                <a:cs typeface="Times New Roman"/>
                <a:sym typeface="Times New Roman"/>
              </a:rPr>
              <a:t>Ochrana podnikania – ochranná známka, ochrana loga, dizajnu a autorstva</a:t>
            </a:r>
            <a:br>
              <a:rPr b="1" lang="sk-SK" sz="3600">
                <a:solidFill>
                  <a:srgbClr val="000000"/>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5400">
                <a:solidFill>
                  <a:srgbClr val="C00000"/>
                </a:solidFill>
                <a:latin typeface="Times New Roman"/>
                <a:ea typeface="Times New Roman"/>
                <a:cs typeface="Times New Roman"/>
                <a:sym typeface="Times New Roman"/>
              </a:rPr>
            </a:br>
            <a:br>
              <a:rPr lang="sk-SK" sz="2800">
                <a:latin typeface="Times New Roman"/>
                <a:ea typeface="Times New Roman"/>
                <a:cs typeface="Times New Roman"/>
                <a:sym typeface="Times New Roman"/>
              </a:rPr>
            </a:br>
            <a:br>
              <a:rPr b="1" lang="sk-SK" sz="5400">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endParaRPr b="1">
              <a:solidFill>
                <a:schemeClr val="accent1"/>
              </a:solidFill>
              <a:latin typeface="Times New Roman"/>
              <a:ea typeface="Times New Roman"/>
              <a:cs typeface="Times New Roman"/>
              <a:sym typeface="Times New Roman"/>
            </a:endParaRPr>
          </a:p>
        </p:txBody>
      </p:sp>
      <p:sp>
        <p:nvSpPr>
          <p:cNvPr id="109" name="Google Shape;109;p4"/>
          <p:cNvSpPr txBox="1"/>
          <p:nvPr>
            <p:ph idx="1" type="body"/>
          </p:nvPr>
        </p:nvSpPr>
        <p:spPr>
          <a:xfrm>
            <a:off x="628650" y="1412776"/>
            <a:ext cx="7886700" cy="47641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D355C"/>
              </a:buClr>
              <a:buSzPts val="1600"/>
              <a:buNone/>
            </a:pPr>
            <a:r>
              <a:t/>
            </a:r>
            <a:endParaRPr b="1" sz="1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1D355C"/>
              </a:buClr>
              <a:buSzPts val="2000"/>
              <a:buNone/>
            </a:pPr>
            <a:r>
              <a:t/>
            </a:r>
            <a:endParaRPr b="1" sz="2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000"/>
              <a:buNone/>
            </a:pPr>
            <a:r>
              <a:rPr b="1" lang="sk-SK" sz="2000">
                <a:solidFill>
                  <a:schemeClr val="dk1"/>
                </a:solidFill>
                <a:latin typeface="Times New Roman"/>
                <a:ea typeface="Times New Roman"/>
                <a:cs typeface="Times New Roman"/>
                <a:sym typeface="Times New Roman"/>
              </a:rPr>
              <a:t>Obchodné meno (§ 8 a nasl. Obchodného zákonníka) </a:t>
            </a:r>
            <a:endParaRPr/>
          </a:p>
          <a:p>
            <a:pPr indent="0" lvl="0" marL="0" rtl="0" algn="l">
              <a:lnSpc>
                <a:spcPct val="100000"/>
              </a:lnSpc>
              <a:spcBef>
                <a:spcPts val="0"/>
              </a:spcBef>
              <a:spcAft>
                <a:spcPts val="0"/>
              </a:spcAft>
              <a:buClr>
                <a:srgbClr val="1D355C"/>
              </a:buClr>
              <a:buSzPts val="1600"/>
              <a:buNone/>
            </a:pPr>
            <a:r>
              <a:t/>
            </a:r>
            <a:endParaRPr b="1" sz="1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1D355C"/>
              </a:buClr>
              <a:buSzPts val="1600"/>
              <a:buNone/>
            </a:pPr>
            <a:r>
              <a:t/>
            </a:r>
            <a:endParaRPr b="1" sz="1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600"/>
              <a:buNone/>
            </a:pPr>
            <a:r>
              <a:rPr lang="sk-SK" sz="1600">
                <a:solidFill>
                  <a:schemeClr val="dk1"/>
                </a:solidFill>
                <a:latin typeface="Times New Roman"/>
                <a:ea typeface="Times New Roman"/>
                <a:cs typeface="Times New Roman"/>
                <a:sym typeface="Times New Roman"/>
              </a:rPr>
              <a:t>Koho práva boli dotknuté alebo ohrozené neoprávneným používaním obchodného mena, môže požadovať vydanie:</a:t>
            </a:r>
            <a:endParaRPr/>
          </a:p>
          <a:p>
            <a:pPr indent="-171450" lvl="0" marL="171450" rtl="0" algn="l">
              <a:lnSpc>
                <a:spcPct val="100000"/>
              </a:lnSpc>
              <a:spcBef>
                <a:spcPts val="0"/>
              </a:spcBef>
              <a:spcAft>
                <a:spcPts val="0"/>
              </a:spcAft>
              <a:buClr>
                <a:srgbClr val="C00000"/>
              </a:buClr>
              <a:buSzPts val="1600"/>
              <a:buFont typeface="Times New Roman"/>
              <a:buChar char="-"/>
            </a:pPr>
            <a:r>
              <a:rPr b="1" lang="sk-SK" sz="1600">
                <a:solidFill>
                  <a:srgbClr val="C00000"/>
                </a:solidFill>
                <a:latin typeface="Times New Roman"/>
                <a:ea typeface="Times New Roman"/>
                <a:cs typeface="Times New Roman"/>
                <a:sym typeface="Times New Roman"/>
              </a:rPr>
              <a:t>bezdôvodné obohatenie a primerané zadosťučinenie</a:t>
            </a:r>
            <a:r>
              <a:rPr lang="sk-SK" sz="1600">
                <a:solidFill>
                  <a:schemeClr val="dk1"/>
                </a:solidFill>
                <a:latin typeface="Times New Roman"/>
                <a:ea typeface="Times New Roman"/>
                <a:cs typeface="Times New Roman"/>
                <a:sym typeface="Times New Roman"/>
              </a:rPr>
              <a:t>, ktoré sa môže poskytnúť aj v peniazoch,</a:t>
            </a:r>
            <a:endParaRPr/>
          </a:p>
          <a:p>
            <a:pPr indent="-171450" lvl="0" marL="171450" rtl="0" algn="l">
              <a:lnSpc>
                <a:spcPct val="100000"/>
              </a:lnSpc>
              <a:spcBef>
                <a:spcPts val="0"/>
              </a:spcBef>
              <a:spcAft>
                <a:spcPts val="0"/>
              </a:spcAft>
              <a:buClr>
                <a:srgbClr val="C00000"/>
              </a:buClr>
              <a:buSzPts val="1600"/>
              <a:buFont typeface="Times New Roman"/>
              <a:buChar char="-"/>
            </a:pPr>
            <a:r>
              <a:rPr b="1" lang="sk-SK" sz="1600">
                <a:solidFill>
                  <a:srgbClr val="C00000"/>
                </a:solidFill>
                <a:latin typeface="Times New Roman"/>
                <a:ea typeface="Times New Roman"/>
                <a:cs typeface="Times New Roman"/>
                <a:sym typeface="Times New Roman"/>
              </a:rPr>
              <a:t>škoda</a:t>
            </a:r>
            <a:r>
              <a:rPr lang="sk-SK" sz="1600">
                <a:solidFill>
                  <a:schemeClr val="dk1"/>
                </a:solidFill>
                <a:latin typeface="Times New Roman"/>
                <a:ea typeface="Times New Roman"/>
                <a:cs typeface="Times New Roman"/>
                <a:sym typeface="Times New Roman"/>
              </a:rPr>
              <a:t>, ak sa neoprávneným používaním obchodného mena spôsobila.</a:t>
            </a:r>
            <a:endParaRPr/>
          </a:p>
          <a:p>
            <a:pPr indent="0" lvl="0" marL="0" rtl="0" algn="l">
              <a:lnSpc>
                <a:spcPct val="100000"/>
              </a:lnSpc>
              <a:spcBef>
                <a:spcPts val="0"/>
              </a:spcBef>
              <a:spcAft>
                <a:spcPts val="0"/>
              </a:spcAft>
              <a:buClr>
                <a:srgbClr val="1D355C"/>
              </a:buClr>
              <a:buSzPts val="1600"/>
              <a:buNone/>
            </a:pPr>
            <a:r>
              <a:t/>
            </a:r>
            <a:endParaRPr sz="1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600"/>
              <a:buNone/>
            </a:pPr>
            <a:r>
              <a:rPr lang="sk-SK" sz="1600">
                <a:solidFill>
                  <a:schemeClr val="dk1"/>
                </a:solidFill>
                <a:latin typeface="Times New Roman"/>
                <a:ea typeface="Times New Roman"/>
                <a:cs typeface="Times New Roman"/>
                <a:sym typeface="Times New Roman"/>
              </a:rPr>
              <a:t>Ak nemožno určiť výšku náhrady inak, určí sa najmenej vo výške odmeny, ktorá by bola v čase neoprávneného použitia podľa licenčnej zmluvy zvyčajná.</a:t>
            </a:r>
            <a:endParaRPr/>
          </a:p>
          <a:p>
            <a:pPr indent="0" lvl="0" marL="0" rtl="0" algn="l">
              <a:lnSpc>
                <a:spcPct val="100000"/>
              </a:lnSpc>
              <a:spcBef>
                <a:spcPts val="0"/>
              </a:spcBef>
              <a:spcAft>
                <a:spcPts val="0"/>
              </a:spcAft>
              <a:buClr>
                <a:schemeClr val="dk1"/>
              </a:buClr>
              <a:buSzPts val="1600"/>
              <a:buNone/>
            </a:pPr>
            <a:br>
              <a:rPr b="1" lang="sk-SK"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p:txBody>
      </p:sp>
      <p:pic>
        <p:nvPicPr>
          <p:cNvPr id="110" name="Google Shape;110;p4"/>
          <p:cNvPicPr preferRelativeResize="0"/>
          <p:nvPr/>
        </p:nvPicPr>
        <p:blipFill>
          <a:blip r:embed="rId3">
            <a:alphaModFix/>
          </a:blip>
          <a:stretch>
            <a:fillRect/>
          </a:stretch>
        </p:blipFill>
        <p:spPr>
          <a:xfrm>
            <a:off x="2907400" y="6040925"/>
            <a:ext cx="2115874" cy="461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type="title"/>
          </p:nvPr>
        </p:nvSpPr>
        <p:spPr>
          <a:xfrm>
            <a:off x="467544" y="332656"/>
            <a:ext cx="8229600" cy="11521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oppins Black"/>
              <a:buNone/>
            </a:pPr>
            <a:br>
              <a:rPr b="1" lang="sk-SK">
                <a:solidFill>
                  <a:schemeClr val="dk1"/>
                </a:solidFill>
              </a:rPr>
            </a:br>
            <a:br>
              <a:rPr b="1" lang="sk-SK" sz="2800">
                <a:solidFill>
                  <a:schemeClr val="dk1"/>
                </a:solidFill>
                <a:latin typeface="Arial"/>
                <a:ea typeface="Arial"/>
                <a:cs typeface="Arial"/>
                <a:sym typeface="Arial"/>
              </a:rPr>
            </a:br>
            <a:br>
              <a:rPr b="1" lang="sk-SK" sz="2800">
                <a:solidFill>
                  <a:schemeClr val="dk1"/>
                </a:solidFill>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solidFill>
                  <a:srgbClr val="0070C0"/>
                </a:solidFill>
                <a:latin typeface="Arial"/>
                <a:ea typeface="Arial"/>
                <a:cs typeface="Arial"/>
                <a:sym typeface="Arial"/>
              </a:rPr>
            </a:br>
            <a:br>
              <a:rPr b="1" lang="sk-SK" sz="2800">
                <a:solidFill>
                  <a:srgbClr val="0070C0"/>
                </a:solidFill>
                <a:latin typeface="Arial"/>
                <a:ea typeface="Arial"/>
                <a:cs typeface="Arial"/>
                <a:sym typeface="Arial"/>
              </a:rPr>
            </a:br>
            <a:r>
              <a:rPr b="1" lang="sk-SK" sz="3600">
                <a:solidFill>
                  <a:srgbClr val="0070C0"/>
                </a:solidFill>
                <a:latin typeface="Times New Roman"/>
                <a:ea typeface="Times New Roman"/>
                <a:cs typeface="Times New Roman"/>
                <a:sym typeface="Times New Roman"/>
              </a:rPr>
              <a:t>Ochrana podnikania – ochranná známka, ochrana loga, dizajnu a autorstva</a:t>
            </a:r>
            <a:br>
              <a:rPr b="1" lang="sk-SK" sz="3600">
                <a:solidFill>
                  <a:srgbClr val="000000"/>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5400">
                <a:solidFill>
                  <a:srgbClr val="C00000"/>
                </a:solidFill>
                <a:latin typeface="Times New Roman"/>
                <a:ea typeface="Times New Roman"/>
                <a:cs typeface="Times New Roman"/>
                <a:sym typeface="Times New Roman"/>
              </a:rPr>
            </a:br>
            <a:br>
              <a:rPr lang="sk-SK" sz="2800">
                <a:latin typeface="Times New Roman"/>
                <a:ea typeface="Times New Roman"/>
                <a:cs typeface="Times New Roman"/>
                <a:sym typeface="Times New Roman"/>
              </a:rPr>
            </a:br>
            <a:br>
              <a:rPr b="1" lang="sk-SK" sz="5400">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endParaRPr b="1">
              <a:solidFill>
                <a:schemeClr val="accent1"/>
              </a:solidFill>
              <a:latin typeface="Times New Roman"/>
              <a:ea typeface="Times New Roman"/>
              <a:cs typeface="Times New Roman"/>
              <a:sym typeface="Times New Roman"/>
            </a:endParaRPr>
          </a:p>
        </p:txBody>
      </p:sp>
      <p:sp>
        <p:nvSpPr>
          <p:cNvPr id="116" name="Google Shape;116;p5"/>
          <p:cNvSpPr txBox="1"/>
          <p:nvPr>
            <p:ph idx="1" type="body"/>
          </p:nvPr>
        </p:nvSpPr>
        <p:spPr>
          <a:xfrm>
            <a:off x="628650" y="1412776"/>
            <a:ext cx="7886700" cy="47641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D355C"/>
              </a:buClr>
              <a:buSzPts val="2000"/>
              <a:buNone/>
            </a:pPr>
            <a:r>
              <a:t/>
            </a:r>
            <a:endParaRPr b="1" sz="2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000"/>
              <a:buNone/>
            </a:pPr>
            <a:r>
              <a:rPr b="1" lang="sk-SK" sz="2000">
                <a:solidFill>
                  <a:schemeClr val="dk1"/>
                </a:solidFill>
                <a:latin typeface="Times New Roman"/>
                <a:ea typeface="Times New Roman"/>
                <a:cs typeface="Times New Roman"/>
                <a:sym typeface="Times New Roman"/>
              </a:rPr>
              <a:t>Obchodné tajomstvo (§ 17 a nasl. Obchodného zákonníka) </a:t>
            </a:r>
            <a:endParaRPr/>
          </a:p>
          <a:p>
            <a:pPr indent="0" lvl="0" marL="0" rtl="0" algn="l">
              <a:lnSpc>
                <a:spcPct val="100000"/>
              </a:lnSpc>
              <a:spcBef>
                <a:spcPts val="0"/>
              </a:spcBef>
              <a:spcAft>
                <a:spcPts val="0"/>
              </a:spcAft>
              <a:buClr>
                <a:srgbClr val="1D355C"/>
              </a:buClr>
              <a:buSzPts val="1700"/>
              <a:buNone/>
            </a:pPr>
            <a:r>
              <a:t/>
            </a:r>
            <a:endParaRPr b="1" sz="17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700"/>
              <a:buNone/>
            </a:pPr>
            <a:r>
              <a:rPr lang="sk-SK" sz="1700">
                <a:solidFill>
                  <a:schemeClr val="dk1"/>
                </a:solidFill>
                <a:latin typeface="Times New Roman"/>
                <a:ea typeface="Times New Roman"/>
                <a:cs typeface="Times New Roman"/>
                <a:sym typeface="Times New Roman"/>
              </a:rPr>
              <a:t>Predmetom práv patriacich k podniku je aj obchodné tajomstvo. </a:t>
            </a:r>
            <a:endParaRPr/>
          </a:p>
          <a:p>
            <a:pPr indent="0" lvl="0" marL="0" rtl="0" algn="just">
              <a:lnSpc>
                <a:spcPct val="100000"/>
              </a:lnSpc>
              <a:spcBef>
                <a:spcPts val="0"/>
              </a:spcBef>
              <a:spcAft>
                <a:spcPts val="0"/>
              </a:spcAft>
              <a:buClr>
                <a:srgbClr val="1D355C"/>
              </a:buClr>
              <a:buSzPts val="1700"/>
              <a:buNone/>
            </a:pPr>
            <a:r>
              <a:t/>
            </a:r>
            <a:endParaRPr sz="17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700"/>
              <a:buNone/>
            </a:pPr>
            <a:r>
              <a:rPr b="1" lang="sk-SK" sz="1700">
                <a:solidFill>
                  <a:schemeClr val="dk1"/>
                </a:solidFill>
                <a:latin typeface="Times New Roman"/>
                <a:ea typeface="Times New Roman"/>
                <a:cs typeface="Times New Roman"/>
                <a:sym typeface="Times New Roman"/>
              </a:rPr>
              <a:t>Obchodné tajomstvo </a:t>
            </a:r>
            <a:r>
              <a:rPr lang="sk-SK" sz="1700">
                <a:solidFill>
                  <a:schemeClr val="dk1"/>
                </a:solidFill>
                <a:latin typeface="Times New Roman"/>
                <a:ea typeface="Times New Roman"/>
                <a:cs typeface="Times New Roman"/>
                <a:sym typeface="Times New Roman"/>
              </a:rPr>
              <a:t>tvoria všetky skutočnosti obchodnej, výrobnej alebo technickej povahy súvisiace s podnikom, ktoré majú skutočnú alebo aspoň potenciálnu materiálnu alebo nemateriálnu hodnotu, nie sú v príslušných obchodných kruhoch bežne dostupné, majú byť podľa vôle majiteľa obchodného tajomstva utajené a majiteľ obchodného tajomstva zodpovedajúcim spôsobom ich utajenie zabezpečuje. </a:t>
            </a:r>
            <a:endParaRPr/>
          </a:p>
          <a:p>
            <a:pPr indent="0" lvl="0" marL="0" rtl="0" algn="just">
              <a:lnSpc>
                <a:spcPct val="100000"/>
              </a:lnSpc>
              <a:spcBef>
                <a:spcPts val="0"/>
              </a:spcBef>
              <a:spcAft>
                <a:spcPts val="0"/>
              </a:spcAft>
              <a:buClr>
                <a:srgbClr val="1D355C"/>
              </a:buClr>
              <a:buSzPts val="1700"/>
              <a:buNone/>
            </a:pPr>
            <a:r>
              <a:t/>
            </a:r>
            <a:endParaRPr sz="17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1D355C"/>
              </a:buClr>
              <a:buSzPts val="1700"/>
              <a:buNone/>
            </a:pPr>
            <a:r>
              <a:t/>
            </a:r>
            <a:endParaRPr sz="17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C00000"/>
              </a:buClr>
              <a:buSzPts val="1700"/>
              <a:buNone/>
            </a:pPr>
            <a:r>
              <a:rPr b="1" lang="sk-SK" sz="1700">
                <a:solidFill>
                  <a:srgbClr val="C00000"/>
                </a:solidFill>
                <a:latin typeface="Times New Roman"/>
                <a:ea typeface="Times New Roman"/>
                <a:cs typeface="Times New Roman"/>
                <a:sym typeface="Times New Roman"/>
              </a:rPr>
              <a:t>Proti porušeniu alebo ohrozeniu práva </a:t>
            </a:r>
            <a:r>
              <a:rPr lang="sk-SK" sz="1700">
                <a:solidFill>
                  <a:schemeClr val="dk1"/>
                </a:solidFill>
                <a:latin typeface="Times New Roman"/>
                <a:ea typeface="Times New Roman"/>
                <a:cs typeface="Times New Roman"/>
                <a:sym typeface="Times New Roman"/>
              </a:rPr>
              <a:t>na obchodné tajomstvo prislúcha majiteľovi obchodného tajomstva </a:t>
            </a:r>
            <a:r>
              <a:rPr b="1" lang="sk-SK" sz="1700">
                <a:solidFill>
                  <a:srgbClr val="C00000"/>
                </a:solidFill>
                <a:latin typeface="Times New Roman"/>
                <a:ea typeface="Times New Roman"/>
                <a:cs typeface="Times New Roman"/>
                <a:sym typeface="Times New Roman"/>
              </a:rPr>
              <a:t>právna ochrana</a:t>
            </a:r>
            <a:r>
              <a:rPr lang="sk-SK" sz="1700">
                <a:solidFill>
                  <a:schemeClr val="dk1"/>
                </a:solidFill>
                <a:latin typeface="Times New Roman"/>
                <a:ea typeface="Times New Roman"/>
                <a:cs typeface="Times New Roman"/>
                <a:sym typeface="Times New Roman"/>
              </a:rPr>
              <a:t>. </a:t>
            </a:r>
            <a:endParaRPr/>
          </a:p>
        </p:txBody>
      </p:sp>
      <p:pic>
        <p:nvPicPr>
          <p:cNvPr id="117" name="Google Shape;117;p5"/>
          <p:cNvPicPr preferRelativeResize="0"/>
          <p:nvPr/>
        </p:nvPicPr>
        <p:blipFill>
          <a:blip r:embed="rId3">
            <a:alphaModFix/>
          </a:blip>
          <a:stretch>
            <a:fillRect/>
          </a:stretch>
        </p:blipFill>
        <p:spPr>
          <a:xfrm>
            <a:off x="2907400" y="6040925"/>
            <a:ext cx="2115874" cy="461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467544" y="332656"/>
            <a:ext cx="8229600" cy="11521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oppins Black"/>
              <a:buNone/>
            </a:pPr>
            <a:br>
              <a:rPr b="1" lang="sk-SK">
                <a:solidFill>
                  <a:schemeClr val="dk1"/>
                </a:solidFill>
              </a:rPr>
            </a:br>
            <a:br>
              <a:rPr b="1" lang="sk-SK" sz="2800">
                <a:solidFill>
                  <a:schemeClr val="dk1"/>
                </a:solidFill>
                <a:latin typeface="Arial"/>
                <a:ea typeface="Arial"/>
                <a:cs typeface="Arial"/>
                <a:sym typeface="Arial"/>
              </a:rPr>
            </a:br>
            <a:br>
              <a:rPr b="1" lang="sk-SK" sz="2800">
                <a:solidFill>
                  <a:schemeClr val="dk1"/>
                </a:solidFill>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solidFill>
                  <a:srgbClr val="0070C0"/>
                </a:solidFill>
                <a:latin typeface="Arial"/>
                <a:ea typeface="Arial"/>
                <a:cs typeface="Arial"/>
                <a:sym typeface="Arial"/>
              </a:rPr>
            </a:br>
            <a:br>
              <a:rPr b="1" lang="sk-SK" sz="2800">
                <a:solidFill>
                  <a:srgbClr val="0070C0"/>
                </a:solidFill>
                <a:latin typeface="Arial"/>
                <a:ea typeface="Arial"/>
                <a:cs typeface="Arial"/>
                <a:sym typeface="Arial"/>
              </a:rPr>
            </a:br>
            <a:r>
              <a:rPr b="1" lang="sk-SK" sz="3600">
                <a:solidFill>
                  <a:srgbClr val="0070C0"/>
                </a:solidFill>
                <a:latin typeface="Times New Roman"/>
                <a:ea typeface="Times New Roman"/>
                <a:cs typeface="Times New Roman"/>
                <a:sym typeface="Times New Roman"/>
              </a:rPr>
              <a:t>Ochrana podnikania – ochranná známka, ochrana loga, dizajnu a autorstva</a:t>
            </a:r>
            <a:br>
              <a:rPr b="1" lang="sk-SK" sz="3600">
                <a:solidFill>
                  <a:srgbClr val="000000"/>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5400">
                <a:solidFill>
                  <a:srgbClr val="C00000"/>
                </a:solidFill>
                <a:latin typeface="Times New Roman"/>
                <a:ea typeface="Times New Roman"/>
                <a:cs typeface="Times New Roman"/>
                <a:sym typeface="Times New Roman"/>
              </a:rPr>
            </a:br>
            <a:br>
              <a:rPr lang="sk-SK" sz="2800">
                <a:latin typeface="Times New Roman"/>
                <a:ea typeface="Times New Roman"/>
                <a:cs typeface="Times New Roman"/>
                <a:sym typeface="Times New Roman"/>
              </a:rPr>
            </a:br>
            <a:br>
              <a:rPr b="1" lang="sk-SK" sz="5400">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endParaRPr b="1">
              <a:solidFill>
                <a:schemeClr val="accent1"/>
              </a:solidFill>
              <a:latin typeface="Times New Roman"/>
              <a:ea typeface="Times New Roman"/>
              <a:cs typeface="Times New Roman"/>
              <a:sym typeface="Times New Roman"/>
            </a:endParaRPr>
          </a:p>
        </p:txBody>
      </p:sp>
      <p:sp>
        <p:nvSpPr>
          <p:cNvPr id="123" name="Google Shape;123;p6"/>
          <p:cNvSpPr txBox="1"/>
          <p:nvPr>
            <p:ph idx="1" type="body"/>
          </p:nvPr>
        </p:nvSpPr>
        <p:spPr>
          <a:xfrm>
            <a:off x="628650" y="1412776"/>
            <a:ext cx="7886700" cy="47641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D355C"/>
              </a:buClr>
              <a:buSzPts val="2000"/>
              <a:buNone/>
            </a:pPr>
            <a:r>
              <a:t/>
            </a:r>
            <a:endParaRPr b="1" sz="2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000"/>
              <a:buNone/>
            </a:pPr>
            <a:r>
              <a:rPr b="1" lang="sk-SK" sz="2000">
                <a:solidFill>
                  <a:schemeClr val="dk1"/>
                </a:solidFill>
                <a:latin typeface="Times New Roman"/>
                <a:ea typeface="Times New Roman"/>
                <a:cs typeface="Times New Roman"/>
                <a:sym typeface="Times New Roman"/>
              </a:rPr>
              <a:t>Nekalé súťaženie na trhu (§ 44 a nasl. Obchodného zákonníka) </a:t>
            </a:r>
            <a:endParaRPr/>
          </a:p>
          <a:p>
            <a:pPr indent="0" lvl="0" marL="0" rtl="0" algn="l">
              <a:lnSpc>
                <a:spcPct val="100000"/>
              </a:lnSpc>
              <a:spcBef>
                <a:spcPts val="0"/>
              </a:spcBef>
              <a:spcAft>
                <a:spcPts val="0"/>
              </a:spcAft>
              <a:buClr>
                <a:srgbClr val="1D355C"/>
              </a:buClr>
              <a:buSzPts val="1600"/>
              <a:buNone/>
            </a:pPr>
            <a:r>
              <a:t/>
            </a:r>
            <a:endParaRPr b="1" sz="1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600"/>
              <a:buNone/>
            </a:pPr>
            <a:r>
              <a:rPr lang="sk-SK" sz="1600">
                <a:solidFill>
                  <a:schemeClr val="dk1"/>
                </a:solidFill>
                <a:latin typeface="Times New Roman"/>
                <a:ea typeface="Times New Roman"/>
                <a:cs typeface="Times New Roman"/>
                <a:sym typeface="Times New Roman"/>
              </a:rPr>
              <a:t>Nekalou súťažou je konanie v hospodárskej súťaži, ktoré je </a:t>
            </a:r>
            <a:r>
              <a:rPr lang="sk-SK" sz="1600">
                <a:solidFill>
                  <a:srgbClr val="C00000"/>
                </a:solidFill>
                <a:latin typeface="Times New Roman"/>
                <a:ea typeface="Times New Roman"/>
                <a:cs typeface="Times New Roman"/>
                <a:sym typeface="Times New Roman"/>
              </a:rPr>
              <a:t>v </a:t>
            </a:r>
            <a:r>
              <a:rPr b="1" lang="sk-SK" sz="1600">
                <a:solidFill>
                  <a:srgbClr val="C00000"/>
                </a:solidFill>
                <a:latin typeface="Times New Roman"/>
                <a:ea typeface="Times New Roman"/>
                <a:cs typeface="Times New Roman"/>
                <a:sym typeface="Times New Roman"/>
              </a:rPr>
              <a:t>rozpore s dobrými mravmi súťaže</a:t>
            </a:r>
            <a:r>
              <a:rPr b="1" lang="sk-SK" sz="1600">
                <a:solidFill>
                  <a:schemeClr val="dk1"/>
                </a:solidFill>
                <a:latin typeface="Times New Roman"/>
                <a:ea typeface="Times New Roman"/>
                <a:cs typeface="Times New Roman"/>
                <a:sym typeface="Times New Roman"/>
              </a:rPr>
              <a:t> </a:t>
            </a:r>
            <a:r>
              <a:rPr lang="sk-SK" sz="1600">
                <a:solidFill>
                  <a:schemeClr val="dk1"/>
                </a:solidFill>
                <a:latin typeface="Times New Roman"/>
                <a:ea typeface="Times New Roman"/>
                <a:cs typeface="Times New Roman"/>
                <a:sym typeface="Times New Roman"/>
              </a:rPr>
              <a:t>a je spôsobilé privodiť ujmu iným súťažiteľom alebo spotrebiteľom. </a:t>
            </a:r>
            <a:endParaRPr/>
          </a:p>
          <a:p>
            <a:pPr indent="0" lvl="0" marL="0" rtl="0" algn="l">
              <a:lnSpc>
                <a:spcPct val="100000"/>
              </a:lnSpc>
              <a:spcBef>
                <a:spcPts val="0"/>
              </a:spcBef>
              <a:spcAft>
                <a:spcPts val="0"/>
              </a:spcAft>
              <a:buClr>
                <a:srgbClr val="1D355C"/>
              </a:buClr>
              <a:buSzPts val="1600"/>
              <a:buNone/>
            </a:pPr>
            <a:r>
              <a:t/>
            </a:r>
            <a:endParaRPr sz="1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600"/>
              <a:buNone/>
            </a:pPr>
            <a:r>
              <a:rPr lang="sk-SK" sz="1600">
                <a:solidFill>
                  <a:schemeClr val="dk1"/>
                </a:solidFill>
                <a:latin typeface="Times New Roman"/>
                <a:ea typeface="Times New Roman"/>
                <a:cs typeface="Times New Roman"/>
                <a:sym typeface="Times New Roman"/>
              </a:rPr>
              <a:t>Nekalá súťaž sa zakazuje. </a:t>
            </a:r>
            <a:endParaRPr/>
          </a:p>
          <a:p>
            <a:pPr indent="0" lvl="0" marL="0" rtl="0" algn="l">
              <a:lnSpc>
                <a:spcPct val="100000"/>
              </a:lnSpc>
              <a:spcBef>
                <a:spcPts val="0"/>
              </a:spcBef>
              <a:spcAft>
                <a:spcPts val="0"/>
              </a:spcAft>
              <a:buClr>
                <a:srgbClr val="1D355C"/>
              </a:buClr>
              <a:buSzPts val="1600"/>
              <a:buNone/>
            </a:pPr>
            <a:r>
              <a:t/>
            </a:r>
            <a:endParaRPr sz="1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600"/>
              <a:buNone/>
            </a:pPr>
            <a:r>
              <a:rPr lang="sk-SK" sz="1600">
                <a:solidFill>
                  <a:schemeClr val="dk1"/>
                </a:solidFill>
                <a:latin typeface="Times New Roman"/>
                <a:ea typeface="Times New Roman"/>
                <a:cs typeface="Times New Roman"/>
                <a:sym typeface="Times New Roman"/>
              </a:rPr>
              <a:t>Nekalou súťažou podľa je </a:t>
            </a:r>
            <a:r>
              <a:rPr b="1" lang="sk-SK" sz="1600">
                <a:solidFill>
                  <a:schemeClr val="dk1"/>
                </a:solidFill>
                <a:latin typeface="Times New Roman"/>
                <a:ea typeface="Times New Roman"/>
                <a:cs typeface="Times New Roman"/>
                <a:sym typeface="Times New Roman"/>
              </a:rPr>
              <a:t>najmä</a:t>
            </a:r>
            <a:r>
              <a:rPr lang="sk-SK" sz="1600">
                <a:solidFill>
                  <a:schemeClr val="dk1"/>
                </a:solidFill>
                <a:latin typeface="Times New Roman"/>
                <a:ea typeface="Times New Roman"/>
                <a:cs typeface="Times New Roman"/>
                <a:sym typeface="Times New Roman"/>
              </a:rPr>
              <a:t>:</a:t>
            </a:r>
            <a:endParaRPr/>
          </a:p>
          <a:p>
            <a:pPr indent="0" lvl="0" marL="0" rtl="0" algn="l">
              <a:lnSpc>
                <a:spcPct val="100000"/>
              </a:lnSpc>
              <a:spcBef>
                <a:spcPts val="0"/>
              </a:spcBef>
              <a:spcAft>
                <a:spcPts val="0"/>
              </a:spcAft>
              <a:buClr>
                <a:schemeClr val="dk1"/>
              </a:buClr>
              <a:buSzPts val="1600"/>
              <a:buNone/>
            </a:pPr>
            <a:r>
              <a:rPr lang="sk-SK" sz="1600">
                <a:solidFill>
                  <a:schemeClr val="dk1"/>
                </a:solidFill>
                <a:latin typeface="Times New Roman"/>
                <a:ea typeface="Times New Roman"/>
                <a:cs typeface="Times New Roman"/>
                <a:sym typeface="Times New Roman"/>
              </a:rPr>
              <a:t>a) klamlivá reklama,</a:t>
            </a:r>
            <a:endParaRPr/>
          </a:p>
          <a:p>
            <a:pPr indent="0" lvl="0" marL="0" rtl="0" algn="l">
              <a:lnSpc>
                <a:spcPct val="100000"/>
              </a:lnSpc>
              <a:spcBef>
                <a:spcPts val="0"/>
              </a:spcBef>
              <a:spcAft>
                <a:spcPts val="0"/>
              </a:spcAft>
              <a:buClr>
                <a:schemeClr val="dk1"/>
              </a:buClr>
              <a:buSzPts val="1600"/>
              <a:buNone/>
            </a:pPr>
            <a:r>
              <a:rPr lang="sk-SK" sz="1600">
                <a:solidFill>
                  <a:schemeClr val="dk1"/>
                </a:solidFill>
                <a:latin typeface="Times New Roman"/>
                <a:ea typeface="Times New Roman"/>
                <a:cs typeface="Times New Roman"/>
                <a:sym typeface="Times New Roman"/>
              </a:rPr>
              <a:t>b) klamlivé označovanie tovaru a služieb,</a:t>
            </a:r>
            <a:endParaRPr/>
          </a:p>
          <a:p>
            <a:pPr indent="0" lvl="0" marL="0" rtl="0" algn="l">
              <a:lnSpc>
                <a:spcPct val="100000"/>
              </a:lnSpc>
              <a:spcBef>
                <a:spcPts val="0"/>
              </a:spcBef>
              <a:spcAft>
                <a:spcPts val="0"/>
              </a:spcAft>
              <a:buClr>
                <a:schemeClr val="dk1"/>
              </a:buClr>
              <a:buSzPts val="1600"/>
              <a:buNone/>
            </a:pPr>
            <a:r>
              <a:rPr lang="sk-SK" sz="1600">
                <a:solidFill>
                  <a:schemeClr val="dk1"/>
                </a:solidFill>
                <a:latin typeface="Times New Roman"/>
                <a:ea typeface="Times New Roman"/>
                <a:cs typeface="Times New Roman"/>
                <a:sym typeface="Times New Roman"/>
              </a:rPr>
              <a:t>c) vyvolávanie nebezpečenstva zámeny,</a:t>
            </a:r>
            <a:endParaRPr/>
          </a:p>
          <a:p>
            <a:pPr indent="0" lvl="0" marL="0" rtl="0" algn="l">
              <a:lnSpc>
                <a:spcPct val="100000"/>
              </a:lnSpc>
              <a:spcBef>
                <a:spcPts val="0"/>
              </a:spcBef>
              <a:spcAft>
                <a:spcPts val="0"/>
              </a:spcAft>
              <a:buClr>
                <a:schemeClr val="dk1"/>
              </a:buClr>
              <a:buSzPts val="1600"/>
              <a:buNone/>
            </a:pPr>
            <a:r>
              <a:rPr lang="sk-SK" sz="1600">
                <a:solidFill>
                  <a:schemeClr val="dk1"/>
                </a:solidFill>
                <a:latin typeface="Times New Roman"/>
                <a:ea typeface="Times New Roman"/>
                <a:cs typeface="Times New Roman"/>
                <a:sym typeface="Times New Roman"/>
              </a:rPr>
              <a:t>d) parazitovanie na povesti podniku, výrobkov alebo služieb iného súťažiteľa,</a:t>
            </a:r>
            <a:endParaRPr/>
          </a:p>
          <a:p>
            <a:pPr indent="0" lvl="0" marL="0" rtl="0" algn="l">
              <a:lnSpc>
                <a:spcPct val="100000"/>
              </a:lnSpc>
              <a:spcBef>
                <a:spcPts val="0"/>
              </a:spcBef>
              <a:spcAft>
                <a:spcPts val="0"/>
              </a:spcAft>
              <a:buClr>
                <a:schemeClr val="dk1"/>
              </a:buClr>
              <a:buSzPts val="1600"/>
              <a:buNone/>
            </a:pPr>
            <a:r>
              <a:rPr lang="sk-SK" sz="1600">
                <a:solidFill>
                  <a:schemeClr val="dk1"/>
                </a:solidFill>
                <a:latin typeface="Times New Roman"/>
                <a:ea typeface="Times New Roman"/>
                <a:cs typeface="Times New Roman"/>
                <a:sym typeface="Times New Roman"/>
              </a:rPr>
              <a:t>e) podplácanie,</a:t>
            </a:r>
            <a:endParaRPr/>
          </a:p>
          <a:p>
            <a:pPr indent="0" lvl="0" marL="0" rtl="0" algn="l">
              <a:lnSpc>
                <a:spcPct val="100000"/>
              </a:lnSpc>
              <a:spcBef>
                <a:spcPts val="0"/>
              </a:spcBef>
              <a:spcAft>
                <a:spcPts val="0"/>
              </a:spcAft>
              <a:buClr>
                <a:schemeClr val="dk1"/>
              </a:buClr>
              <a:buSzPts val="1600"/>
              <a:buNone/>
            </a:pPr>
            <a:r>
              <a:rPr lang="sk-SK" sz="1600">
                <a:solidFill>
                  <a:schemeClr val="dk1"/>
                </a:solidFill>
                <a:latin typeface="Times New Roman"/>
                <a:ea typeface="Times New Roman"/>
                <a:cs typeface="Times New Roman"/>
                <a:sym typeface="Times New Roman"/>
              </a:rPr>
              <a:t>f) zľahčovanie,</a:t>
            </a:r>
            <a:endParaRPr/>
          </a:p>
          <a:p>
            <a:pPr indent="0" lvl="0" marL="0" rtl="0" algn="l">
              <a:lnSpc>
                <a:spcPct val="100000"/>
              </a:lnSpc>
              <a:spcBef>
                <a:spcPts val="0"/>
              </a:spcBef>
              <a:spcAft>
                <a:spcPts val="0"/>
              </a:spcAft>
              <a:buClr>
                <a:schemeClr val="dk1"/>
              </a:buClr>
              <a:buSzPts val="1600"/>
              <a:buNone/>
            </a:pPr>
            <a:r>
              <a:rPr lang="sk-SK" sz="1600">
                <a:solidFill>
                  <a:schemeClr val="dk1"/>
                </a:solidFill>
                <a:latin typeface="Times New Roman"/>
                <a:ea typeface="Times New Roman"/>
                <a:cs typeface="Times New Roman"/>
                <a:sym typeface="Times New Roman"/>
              </a:rPr>
              <a:t>g) porušenie obchodného tajomstva,</a:t>
            </a:r>
            <a:endParaRPr/>
          </a:p>
          <a:p>
            <a:pPr indent="0" lvl="0" marL="0" rtl="0" algn="l">
              <a:lnSpc>
                <a:spcPct val="100000"/>
              </a:lnSpc>
              <a:spcBef>
                <a:spcPts val="0"/>
              </a:spcBef>
              <a:spcAft>
                <a:spcPts val="0"/>
              </a:spcAft>
              <a:buClr>
                <a:schemeClr val="dk1"/>
              </a:buClr>
              <a:buSzPts val="1600"/>
              <a:buNone/>
            </a:pPr>
            <a:r>
              <a:rPr lang="sk-SK" sz="1600">
                <a:solidFill>
                  <a:schemeClr val="dk1"/>
                </a:solidFill>
                <a:latin typeface="Times New Roman"/>
                <a:ea typeface="Times New Roman"/>
                <a:cs typeface="Times New Roman"/>
                <a:sym typeface="Times New Roman"/>
              </a:rPr>
              <a:t>h) ohrozovanie zdravia spotrebiteľov a životného prostredia.</a:t>
            </a:r>
            <a:endParaRPr/>
          </a:p>
        </p:txBody>
      </p:sp>
      <p:pic>
        <p:nvPicPr>
          <p:cNvPr id="124" name="Google Shape;124;p6"/>
          <p:cNvPicPr preferRelativeResize="0"/>
          <p:nvPr/>
        </p:nvPicPr>
        <p:blipFill>
          <a:blip r:embed="rId3">
            <a:alphaModFix/>
          </a:blip>
          <a:stretch>
            <a:fillRect/>
          </a:stretch>
        </p:blipFill>
        <p:spPr>
          <a:xfrm>
            <a:off x="2907400" y="6040925"/>
            <a:ext cx="2115874" cy="461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type="title"/>
          </p:nvPr>
        </p:nvSpPr>
        <p:spPr>
          <a:xfrm>
            <a:off x="467544" y="332656"/>
            <a:ext cx="8229600" cy="11521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oppins Black"/>
              <a:buNone/>
            </a:pPr>
            <a:br>
              <a:rPr b="1" lang="sk-SK">
                <a:solidFill>
                  <a:schemeClr val="dk1"/>
                </a:solidFill>
              </a:rPr>
            </a:br>
            <a:br>
              <a:rPr b="1" lang="sk-SK" sz="2800">
                <a:solidFill>
                  <a:schemeClr val="dk1"/>
                </a:solidFill>
                <a:latin typeface="Arial"/>
                <a:ea typeface="Arial"/>
                <a:cs typeface="Arial"/>
                <a:sym typeface="Arial"/>
              </a:rPr>
            </a:br>
            <a:br>
              <a:rPr b="1" lang="sk-SK" sz="2800">
                <a:solidFill>
                  <a:schemeClr val="dk1"/>
                </a:solidFill>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solidFill>
                  <a:srgbClr val="0070C0"/>
                </a:solidFill>
                <a:latin typeface="Arial"/>
                <a:ea typeface="Arial"/>
                <a:cs typeface="Arial"/>
                <a:sym typeface="Arial"/>
              </a:rPr>
            </a:br>
            <a:br>
              <a:rPr b="1" lang="sk-SK" sz="2800">
                <a:solidFill>
                  <a:srgbClr val="0070C0"/>
                </a:solidFill>
                <a:latin typeface="Arial"/>
                <a:ea typeface="Arial"/>
                <a:cs typeface="Arial"/>
                <a:sym typeface="Arial"/>
              </a:rPr>
            </a:br>
            <a:r>
              <a:rPr b="1" lang="sk-SK" sz="3600">
                <a:solidFill>
                  <a:srgbClr val="0070C0"/>
                </a:solidFill>
                <a:latin typeface="Times New Roman"/>
                <a:ea typeface="Times New Roman"/>
                <a:cs typeface="Times New Roman"/>
                <a:sym typeface="Times New Roman"/>
              </a:rPr>
              <a:t>Ochrana podnikania – ochranná známka, ochrana loga, dizajnu a autorstva</a:t>
            </a:r>
            <a:br>
              <a:rPr b="1" lang="sk-SK" sz="3600">
                <a:solidFill>
                  <a:srgbClr val="000000"/>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5400">
                <a:solidFill>
                  <a:srgbClr val="C00000"/>
                </a:solidFill>
                <a:latin typeface="Times New Roman"/>
                <a:ea typeface="Times New Roman"/>
                <a:cs typeface="Times New Roman"/>
                <a:sym typeface="Times New Roman"/>
              </a:rPr>
            </a:br>
            <a:br>
              <a:rPr lang="sk-SK" sz="2800">
                <a:latin typeface="Times New Roman"/>
                <a:ea typeface="Times New Roman"/>
                <a:cs typeface="Times New Roman"/>
                <a:sym typeface="Times New Roman"/>
              </a:rPr>
            </a:br>
            <a:br>
              <a:rPr b="1" lang="sk-SK" sz="5400">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endParaRPr b="1">
              <a:solidFill>
                <a:schemeClr val="accent1"/>
              </a:solidFill>
              <a:latin typeface="Times New Roman"/>
              <a:ea typeface="Times New Roman"/>
              <a:cs typeface="Times New Roman"/>
              <a:sym typeface="Times New Roman"/>
            </a:endParaRPr>
          </a:p>
        </p:txBody>
      </p:sp>
      <p:sp>
        <p:nvSpPr>
          <p:cNvPr id="130" name="Google Shape;130;p7"/>
          <p:cNvSpPr txBox="1"/>
          <p:nvPr>
            <p:ph idx="1" type="body"/>
          </p:nvPr>
        </p:nvSpPr>
        <p:spPr>
          <a:xfrm>
            <a:off x="628650" y="1412776"/>
            <a:ext cx="7886700" cy="476418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1D355C"/>
              </a:buClr>
              <a:buSzPts val="1600"/>
              <a:buNone/>
            </a:pPr>
            <a:r>
              <a:t/>
            </a:r>
            <a:endParaRPr sz="16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600"/>
              <a:buNone/>
            </a:pPr>
            <a:r>
              <a:rPr b="1" lang="sk-SK" sz="1600">
                <a:solidFill>
                  <a:schemeClr val="dk1"/>
                </a:solidFill>
                <a:latin typeface="Times New Roman"/>
                <a:ea typeface="Times New Roman"/>
                <a:cs typeface="Times New Roman"/>
                <a:sym typeface="Times New Roman"/>
              </a:rPr>
              <a:t>Klamlivou reklamou </a:t>
            </a:r>
            <a:r>
              <a:rPr lang="sk-SK" sz="1600">
                <a:solidFill>
                  <a:schemeClr val="dk1"/>
                </a:solidFill>
                <a:latin typeface="Times New Roman"/>
                <a:ea typeface="Times New Roman"/>
                <a:cs typeface="Times New Roman"/>
                <a:sym typeface="Times New Roman"/>
              </a:rPr>
              <a:t>je </a:t>
            </a:r>
            <a:r>
              <a:rPr lang="sk-SK" sz="1600">
                <a:solidFill>
                  <a:srgbClr val="C00000"/>
                </a:solidFill>
                <a:latin typeface="Times New Roman"/>
                <a:ea typeface="Times New Roman"/>
                <a:cs typeface="Times New Roman"/>
                <a:sym typeface="Times New Roman"/>
              </a:rPr>
              <a:t>reklama tovaru, služieb, nehnuteľností, obchodného mena</a:t>
            </a:r>
            <a:r>
              <a:rPr lang="sk-SK" sz="1600">
                <a:solidFill>
                  <a:schemeClr val="dk1"/>
                </a:solidFill>
                <a:latin typeface="Times New Roman"/>
                <a:ea typeface="Times New Roman"/>
                <a:cs typeface="Times New Roman"/>
                <a:sym typeface="Times New Roman"/>
              </a:rPr>
              <a:t>, ochrannej známky, označenia pôvodu výrobkov a iných práv a záväzkov, ktorá </a:t>
            </a:r>
            <a:r>
              <a:rPr lang="sk-SK" sz="1600">
                <a:solidFill>
                  <a:srgbClr val="C00000"/>
                </a:solidFill>
                <a:latin typeface="Times New Roman"/>
                <a:ea typeface="Times New Roman"/>
                <a:cs typeface="Times New Roman"/>
                <a:sym typeface="Times New Roman"/>
              </a:rPr>
              <a:t>uvádza do omylu </a:t>
            </a:r>
            <a:r>
              <a:rPr lang="sk-SK" sz="1600">
                <a:solidFill>
                  <a:schemeClr val="dk1"/>
                </a:solidFill>
                <a:latin typeface="Times New Roman"/>
                <a:ea typeface="Times New Roman"/>
                <a:cs typeface="Times New Roman"/>
                <a:sym typeface="Times New Roman"/>
              </a:rPr>
              <a:t>alebo môže uviesť do omylu osoby, ktorým je určená alebo ku ktorým sa dostane, a ktorá v dôsledku klamlivosti môže ovplyvniť ekonomické správanie týchto osôb alebo ktorá poškodzuje alebo môže poškodiť iného súťažiteľa alebo spotrebiteľa.</a:t>
            </a:r>
            <a:endParaRPr/>
          </a:p>
          <a:p>
            <a:pPr indent="0" lvl="0" marL="0" rtl="0" algn="just">
              <a:lnSpc>
                <a:spcPct val="100000"/>
              </a:lnSpc>
              <a:spcBef>
                <a:spcPts val="0"/>
              </a:spcBef>
              <a:spcAft>
                <a:spcPts val="0"/>
              </a:spcAft>
              <a:buClr>
                <a:srgbClr val="1D355C"/>
              </a:buClr>
              <a:buSzPts val="1600"/>
              <a:buNone/>
            </a:pPr>
            <a:r>
              <a:t/>
            </a:r>
            <a:endParaRPr sz="1600">
              <a:solidFill>
                <a:schemeClr val="dk1"/>
              </a:solidFill>
              <a:latin typeface="Times New Roman"/>
              <a:ea typeface="Times New Roman"/>
              <a:cs typeface="Times New Roman"/>
              <a:sym typeface="Times New Roman"/>
            </a:endParaRPr>
          </a:p>
          <a:p>
            <a:pPr indent="-69850" lvl="0" marL="171450" rtl="0" algn="just">
              <a:lnSpc>
                <a:spcPct val="100000"/>
              </a:lnSpc>
              <a:spcBef>
                <a:spcPts val="0"/>
              </a:spcBef>
              <a:spcAft>
                <a:spcPts val="0"/>
              </a:spcAft>
              <a:buClr>
                <a:srgbClr val="1D355C"/>
              </a:buClr>
              <a:buSzPts val="1600"/>
              <a:buNone/>
            </a:pPr>
            <a:r>
              <a:t/>
            </a:r>
            <a:endParaRPr sz="16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600"/>
              <a:buNone/>
            </a:pPr>
            <a:r>
              <a:rPr b="1" lang="sk-SK" sz="1600">
                <a:solidFill>
                  <a:schemeClr val="dk1"/>
                </a:solidFill>
                <a:latin typeface="Times New Roman"/>
                <a:ea typeface="Times New Roman"/>
                <a:cs typeface="Times New Roman"/>
                <a:sym typeface="Times New Roman"/>
              </a:rPr>
              <a:t>Klamlivým označením tovaru a služieb </a:t>
            </a:r>
            <a:r>
              <a:rPr lang="sk-SK" sz="1600">
                <a:solidFill>
                  <a:schemeClr val="dk1"/>
                </a:solidFill>
                <a:latin typeface="Times New Roman"/>
                <a:ea typeface="Times New Roman"/>
                <a:cs typeface="Times New Roman"/>
                <a:sym typeface="Times New Roman"/>
              </a:rPr>
              <a:t>je každé označenie, ktoré je </a:t>
            </a:r>
            <a:r>
              <a:rPr lang="sk-SK" sz="1600">
                <a:solidFill>
                  <a:srgbClr val="C00000"/>
                </a:solidFill>
                <a:latin typeface="Times New Roman"/>
                <a:ea typeface="Times New Roman"/>
                <a:cs typeface="Times New Roman"/>
                <a:sym typeface="Times New Roman"/>
              </a:rPr>
              <a:t>spôsobilé vyvolať v hospodárskom styku mylnú domnienku</a:t>
            </a:r>
            <a:r>
              <a:rPr lang="sk-SK" sz="1600">
                <a:solidFill>
                  <a:schemeClr val="dk1"/>
                </a:solidFill>
                <a:latin typeface="Times New Roman"/>
                <a:ea typeface="Times New Roman"/>
                <a:cs typeface="Times New Roman"/>
                <a:sym typeface="Times New Roman"/>
              </a:rPr>
              <a:t>, že ním označený tovar alebo služby pochádzajú z určitého štátu, určitej oblasti alebo miesta alebo od určitého výrobcu alebo že vykazujú osobitné charakteristické znaky alebo osobitnú akosť. Nerozhodné je, či označenie bolo uvedené bezprostredne na tovare, obaloch, obchodných písomnostiach a pod. </a:t>
            </a:r>
            <a:endParaRPr/>
          </a:p>
          <a:p>
            <a:pPr indent="0" lvl="0" marL="0" rtl="0" algn="just">
              <a:lnSpc>
                <a:spcPct val="100000"/>
              </a:lnSpc>
              <a:spcBef>
                <a:spcPts val="0"/>
              </a:spcBef>
              <a:spcAft>
                <a:spcPts val="0"/>
              </a:spcAft>
              <a:buClr>
                <a:srgbClr val="1D355C"/>
              </a:buClr>
              <a:buSzPts val="1600"/>
              <a:buNone/>
            </a:pPr>
            <a:r>
              <a:t/>
            </a:r>
            <a:endParaRPr sz="16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600"/>
              <a:buNone/>
            </a:pPr>
            <a:r>
              <a:rPr b="1" lang="sk-SK" sz="1600">
                <a:solidFill>
                  <a:schemeClr val="dk1"/>
                </a:solidFill>
                <a:latin typeface="Times New Roman"/>
                <a:ea typeface="Times New Roman"/>
                <a:cs typeface="Times New Roman"/>
                <a:sym typeface="Times New Roman"/>
              </a:rPr>
              <a:t>Parazitovaním</a:t>
            </a:r>
            <a:r>
              <a:rPr lang="sk-SK" sz="1600">
                <a:solidFill>
                  <a:schemeClr val="dk1"/>
                </a:solidFill>
                <a:latin typeface="Times New Roman"/>
                <a:ea typeface="Times New Roman"/>
                <a:cs typeface="Times New Roman"/>
                <a:sym typeface="Times New Roman"/>
              </a:rPr>
              <a:t> je využívanie povesti podniku, výrobkov alebo služieb iného súťažiteľa </a:t>
            </a:r>
            <a:r>
              <a:rPr lang="sk-SK" sz="1600">
                <a:solidFill>
                  <a:srgbClr val="C00000"/>
                </a:solidFill>
                <a:latin typeface="Times New Roman"/>
                <a:ea typeface="Times New Roman"/>
                <a:cs typeface="Times New Roman"/>
                <a:sym typeface="Times New Roman"/>
              </a:rPr>
              <a:t>s cieľom získať</a:t>
            </a:r>
            <a:r>
              <a:rPr lang="sk-SK" sz="1600">
                <a:solidFill>
                  <a:schemeClr val="dk1"/>
                </a:solidFill>
                <a:latin typeface="Times New Roman"/>
                <a:ea typeface="Times New Roman"/>
                <a:cs typeface="Times New Roman"/>
                <a:sym typeface="Times New Roman"/>
              </a:rPr>
              <a:t> pre výsledky vlastného alebo cudzieho podnikania prospech, ktorý by súťažiteľ inak nedosiahol</a:t>
            </a:r>
            <a:r>
              <a:rPr lang="sk-SK" sz="1200"/>
              <a:t>. </a:t>
            </a:r>
            <a:endParaRPr sz="1600">
              <a:solidFill>
                <a:schemeClr val="dk1"/>
              </a:solidFill>
              <a:latin typeface="Times New Roman"/>
              <a:ea typeface="Times New Roman"/>
              <a:cs typeface="Times New Roman"/>
              <a:sym typeface="Times New Roman"/>
            </a:endParaRPr>
          </a:p>
        </p:txBody>
      </p:sp>
      <p:pic>
        <p:nvPicPr>
          <p:cNvPr id="131" name="Google Shape;131;p7"/>
          <p:cNvPicPr preferRelativeResize="0"/>
          <p:nvPr/>
        </p:nvPicPr>
        <p:blipFill>
          <a:blip r:embed="rId3">
            <a:alphaModFix/>
          </a:blip>
          <a:stretch>
            <a:fillRect/>
          </a:stretch>
        </p:blipFill>
        <p:spPr>
          <a:xfrm>
            <a:off x="2907400" y="6040925"/>
            <a:ext cx="2115874" cy="461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8"/>
          <p:cNvSpPr txBox="1"/>
          <p:nvPr>
            <p:ph type="title"/>
          </p:nvPr>
        </p:nvSpPr>
        <p:spPr>
          <a:xfrm>
            <a:off x="467544" y="332656"/>
            <a:ext cx="8229600" cy="11521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oppins Black"/>
              <a:buNone/>
            </a:pPr>
            <a:br>
              <a:rPr b="1" lang="sk-SK">
                <a:solidFill>
                  <a:schemeClr val="dk1"/>
                </a:solidFill>
              </a:rPr>
            </a:br>
            <a:br>
              <a:rPr b="1" lang="sk-SK" sz="2800">
                <a:solidFill>
                  <a:schemeClr val="dk1"/>
                </a:solidFill>
                <a:latin typeface="Arial"/>
                <a:ea typeface="Arial"/>
                <a:cs typeface="Arial"/>
                <a:sym typeface="Arial"/>
              </a:rPr>
            </a:br>
            <a:br>
              <a:rPr b="1" lang="sk-SK" sz="2800">
                <a:solidFill>
                  <a:schemeClr val="dk1"/>
                </a:solidFill>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solidFill>
                  <a:srgbClr val="0070C0"/>
                </a:solidFill>
                <a:latin typeface="Arial"/>
                <a:ea typeface="Arial"/>
                <a:cs typeface="Arial"/>
                <a:sym typeface="Arial"/>
              </a:rPr>
            </a:br>
            <a:br>
              <a:rPr b="1" lang="sk-SK" sz="2800">
                <a:solidFill>
                  <a:srgbClr val="0070C0"/>
                </a:solidFill>
                <a:latin typeface="Arial"/>
                <a:ea typeface="Arial"/>
                <a:cs typeface="Arial"/>
                <a:sym typeface="Arial"/>
              </a:rPr>
            </a:br>
            <a:r>
              <a:rPr b="1" lang="sk-SK" sz="3600">
                <a:solidFill>
                  <a:srgbClr val="0070C0"/>
                </a:solidFill>
                <a:latin typeface="Times New Roman"/>
                <a:ea typeface="Times New Roman"/>
                <a:cs typeface="Times New Roman"/>
                <a:sym typeface="Times New Roman"/>
              </a:rPr>
              <a:t>Ochrana podnikania – ochranná známka, ochrana loga, dizajnu a autorstva</a:t>
            </a:r>
            <a:br>
              <a:rPr b="1" lang="sk-SK" sz="3600">
                <a:solidFill>
                  <a:srgbClr val="000000"/>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5400">
                <a:solidFill>
                  <a:srgbClr val="C00000"/>
                </a:solidFill>
                <a:latin typeface="Times New Roman"/>
                <a:ea typeface="Times New Roman"/>
                <a:cs typeface="Times New Roman"/>
                <a:sym typeface="Times New Roman"/>
              </a:rPr>
            </a:br>
            <a:br>
              <a:rPr lang="sk-SK" sz="2800">
                <a:latin typeface="Times New Roman"/>
                <a:ea typeface="Times New Roman"/>
                <a:cs typeface="Times New Roman"/>
                <a:sym typeface="Times New Roman"/>
              </a:rPr>
            </a:br>
            <a:br>
              <a:rPr b="1" lang="sk-SK" sz="5400">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endParaRPr b="1">
              <a:solidFill>
                <a:schemeClr val="accent1"/>
              </a:solidFill>
              <a:latin typeface="Times New Roman"/>
              <a:ea typeface="Times New Roman"/>
              <a:cs typeface="Times New Roman"/>
              <a:sym typeface="Times New Roman"/>
            </a:endParaRPr>
          </a:p>
        </p:txBody>
      </p:sp>
      <p:sp>
        <p:nvSpPr>
          <p:cNvPr id="137" name="Google Shape;137;p8"/>
          <p:cNvSpPr txBox="1"/>
          <p:nvPr>
            <p:ph idx="1" type="body"/>
          </p:nvPr>
        </p:nvSpPr>
        <p:spPr>
          <a:xfrm>
            <a:off x="628650" y="1412776"/>
            <a:ext cx="7886700" cy="476418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1D355C"/>
              </a:buClr>
              <a:buSzPts val="1200"/>
              <a:buNone/>
            </a:pPr>
            <a:r>
              <a:t/>
            </a:r>
            <a:endParaRPr sz="1200"/>
          </a:p>
          <a:p>
            <a:pPr indent="0" lvl="0" marL="0" rtl="0" algn="just">
              <a:lnSpc>
                <a:spcPct val="100000"/>
              </a:lnSpc>
              <a:spcBef>
                <a:spcPts val="0"/>
              </a:spcBef>
              <a:spcAft>
                <a:spcPts val="0"/>
              </a:spcAft>
              <a:buClr>
                <a:srgbClr val="1D355C"/>
              </a:buClr>
              <a:buSzPts val="1200"/>
              <a:buNone/>
            </a:pPr>
            <a:r>
              <a:t/>
            </a:r>
            <a:endParaRPr sz="1200"/>
          </a:p>
          <a:p>
            <a:pPr indent="0" lvl="0" marL="0" rtl="0" algn="just">
              <a:lnSpc>
                <a:spcPct val="100000"/>
              </a:lnSpc>
              <a:spcBef>
                <a:spcPts val="0"/>
              </a:spcBef>
              <a:spcAft>
                <a:spcPts val="0"/>
              </a:spcAft>
              <a:buClr>
                <a:srgbClr val="1D355C"/>
              </a:buClr>
              <a:buSzPts val="2000"/>
              <a:buNone/>
            </a:pPr>
            <a:r>
              <a:t/>
            </a:r>
            <a:endParaRPr sz="20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1D355C"/>
              </a:buClr>
              <a:buSzPts val="2000"/>
              <a:buNone/>
            </a:pPr>
            <a:r>
              <a:t/>
            </a:r>
            <a:endParaRPr sz="20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1D355C"/>
              </a:buClr>
              <a:buSzPts val="2000"/>
              <a:buNone/>
            </a:pPr>
            <a:r>
              <a:t/>
            </a:r>
            <a:endParaRPr sz="20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2000"/>
              <a:buNone/>
            </a:pPr>
            <a:r>
              <a:rPr lang="sk-SK" sz="2000">
                <a:solidFill>
                  <a:schemeClr val="dk1"/>
                </a:solidFill>
                <a:latin typeface="Times New Roman"/>
                <a:ea typeface="Times New Roman"/>
                <a:cs typeface="Times New Roman"/>
                <a:sym typeface="Times New Roman"/>
              </a:rPr>
              <a:t>Osoby, ktorých </a:t>
            </a:r>
            <a:r>
              <a:rPr b="1" lang="sk-SK" sz="2000">
                <a:solidFill>
                  <a:schemeClr val="dk1"/>
                </a:solidFill>
                <a:latin typeface="Times New Roman"/>
                <a:ea typeface="Times New Roman"/>
                <a:cs typeface="Times New Roman"/>
                <a:sym typeface="Times New Roman"/>
              </a:rPr>
              <a:t>práva boli nekalou súťažou porušené alebo ohrozené</a:t>
            </a:r>
            <a:r>
              <a:rPr lang="sk-SK" sz="2000">
                <a:solidFill>
                  <a:schemeClr val="dk1"/>
                </a:solidFill>
                <a:latin typeface="Times New Roman"/>
                <a:ea typeface="Times New Roman"/>
                <a:cs typeface="Times New Roman"/>
                <a:sym typeface="Times New Roman"/>
              </a:rPr>
              <a:t>, môžu sa proti rušiteľovi domáhať, aby sa tohto konania zdržal a odstránil závadný stav. Ďalej môžu </a:t>
            </a:r>
            <a:r>
              <a:rPr lang="sk-SK" sz="2000">
                <a:solidFill>
                  <a:srgbClr val="C00000"/>
                </a:solidFill>
                <a:latin typeface="Times New Roman"/>
                <a:ea typeface="Times New Roman"/>
                <a:cs typeface="Times New Roman"/>
                <a:sym typeface="Times New Roman"/>
              </a:rPr>
              <a:t>požadovať primerané zadosťučinenie</a:t>
            </a:r>
            <a:r>
              <a:rPr lang="sk-SK" sz="2000">
                <a:solidFill>
                  <a:schemeClr val="dk1"/>
                </a:solidFill>
                <a:latin typeface="Times New Roman"/>
                <a:ea typeface="Times New Roman"/>
                <a:cs typeface="Times New Roman"/>
                <a:sym typeface="Times New Roman"/>
              </a:rPr>
              <a:t>, ktoré sa môže poskytnúť aj v peniazoch, </a:t>
            </a:r>
            <a:r>
              <a:rPr lang="sk-SK" sz="2000">
                <a:solidFill>
                  <a:srgbClr val="C00000"/>
                </a:solidFill>
                <a:latin typeface="Times New Roman"/>
                <a:ea typeface="Times New Roman"/>
                <a:cs typeface="Times New Roman"/>
                <a:sym typeface="Times New Roman"/>
              </a:rPr>
              <a:t>náhradu škody </a:t>
            </a:r>
            <a:r>
              <a:rPr lang="sk-SK" sz="2000">
                <a:solidFill>
                  <a:schemeClr val="dk1"/>
                </a:solidFill>
                <a:latin typeface="Times New Roman"/>
                <a:ea typeface="Times New Roman"/>
                <a:cs typeface="Times New Roman"/>
                <a:sym typeface="Times New Roman"/>
              </a:rPr>
              <a:t>a vydanie </a:t>
            </a:r>
            <a:r>
              <a:rPr lang="sk-SK" sz="2000">
                <a:solidFill>
                  <a:srgbClr val="C00000"/>
                </a:solidFill>
                <a:latin typeface="Times New Roman"/>
                <a:ea typeface="Times New Roman"/>
                <a:cs typeface="Times New Roman"/>
                <a:sym typeface="Times New Roman"/>
              </a:rPr>
              <a:t>bezdôvodného obohatenia</a:t>
            </a:r>
            <a:r>
              <a:rPr lang="sk-SK" sz="2000">
                <a:solidFill>
                  <a:schemeClr val="dk1"/>
                </a:solidFill>
                <a:latin typeface="Times New Roman"/>
                <a:ea typeface="Times New Roman"/>
                <a:cs typeface="Times New Roman"/>
                <a:sym typeface="Times New Roman"/>
              </a:rPr>
              <a:t>.</a:t>
            </a:r>
            <a:endParaRPr/>
          </a:p>
        </p:txBody>
      </p:sp>
      <p:pic>
        <p:nvPicPr>
          <p:cNvPr id="138" name="Google Shape;138;p8"/>
          <p:cNvPicPr preferRelativeResize="0"/>
          <p:nvPr/>
        </p:nvPicPr>
        <p:blipFill>
          <a:blip r:embed="rId3">
            <a:alphaModFix/>
          </a:blip>
          <a:stretch>
            <a:fillRect/>
          </a:stretch>
        </p:blipFill>
        <p:spPr>
          <a:xfrm>
            <a:off x="2907400" y="6040925"/>
            <a:ext cx="2115874" cy="461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txBox="1"/>
          <p:nvPr>
            <p:ph type="title"/>
          </p:nvPr>
        </p:nvSpPr>
        <p:spPr>
          <a:xfrm>
            <a:off x="467544" y="332656"/>
            <a:ext cx="8229600" cy="11521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oppins Black"/>
              <a:buNone/>
            </a:pPr>
            <a:br>
              <a:rPr b="1" lang="sk-SK">
                <a:solidFill>
                  <a:schemeClr val="dk1"/>
                </a:solidFill>
              </a:rPr>
            </a:br>
            <a:br>
              <a:rPr b="1" lang="sk-SK" sz="2800">
                <a:solidFill>
                  <a:schemeClr val="dk1"/>
                </a:solidFill>
                <a:latin typeface="Arial"/>
                <a:ea typeface="Arial"/>
                <a:cs typeface="Arial"/>
                <a:sym typeface="Arial"/>
              </a:rPr>
            </a:br>
            <a:br>
              <a:rPr b="1" lang="sk-SK" sz="2800">
                <a:solidFill>
                  <a:schemeClr val="dk1"/>
                </a:solidFill>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latin typeface="Arial"/>
                <a:ea typeface="Arial"/>
                <a:cs typeface="Arial"/>
                <a:sym typeface="Arial"/>
              </a:rPr>
            </a:br>
            <a:br>
              <a:rPr b="1" lang="sk-SK" sz="2800">
                <a:solidFill>
                  <a:srgbClr val="0070C0"/>
                </a:solidFill>
                <a:latin typeface="Arial"/>
                <a:ea typeface="Arial"/>
                <a:cs typeface="Arial"/>
                <a:sym typeface="Arial"/>
              </a:rPr>
            </a:br>
            <a:br>
              <a:rPr b="1" lang="sk-SK" sz="2800">
                <a:solidFill>
                  <a:srgbClr val="0070C0"/>
                </a:solidFill>
                <a:latin typeface="Arial"/>
                <a:ea typeface="Arial"/>
                <a:cs typeface="Arial"/>
                <a:sym typeface="Arial"/>
              </a:rPr>
            </a:br>
            <a:r>
              <a:rPr b="1" lang="sk-SK" sz="3600">
                <a:solidFill>
                  <a:srgbClr val="0070C0"/>
                </a:solidFill>
                <a:latin typeface="Times New Roman"/>
                <a:ea typeface="Times New Roman"/>
                <a:cs typeface="Times New Roman"/>
                <a:sym typeface="Times New Roman"/>
              </a:rPr>
              <a:t>Ochrana podnikania – ochranná známka, ochrana loga, dizajnu a autorstva</a:t>
            </a:r>
            <a:br>
              <a:rPr b="1" lang="sk-SK" sz="3600">
                <a:solidFill>
                  <a:srgbClr val="000000"/>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3600">
                <a:solidFill>
                  <a:schemeClr val="dk1"/>
                </a:solidFill>
                <a:latin typeface="Times New Roman"/>
                <a:ea typeface="Times New Roman"/>
                <a:cs typeface="Times New Roman"/>
                <a:sym typeface="Times New Roman"/>
              </a:rPr>
            </a:br>
            <a:br>
              <a:rPr b="1" i="0" lang="sk-SK" sz="5400">
                <a:solidFill>
                  <a:srgbClr val="C00000"/>
                </a:solidFill>
                <a:latin typeface="Times New Roman"/>
                <a:ea typeface="Times New Roman"/>
                <a:cs typeface="Times New Roman"/>
                <a:sym typeface="Times New Roman"/>
              </a:rPr>
            </a:br>
            <a:br>
              <a:rPr lang="sk-SK" sz="2800">
                <a:latin typeface="Times New Roman"/>
                <a:ea typeface="Times New Roman"/>
                <a:cs typeface="Times New Roman"/>
                <a:sym typeface="Times New Roman"/>
              </a:rPr>
            </a:br>
            <a:br>
              <a:rPr b="1" lang="sk-SK" sz="5400">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br>
              <a:rPr b="1" lang="sk-SK" sz="3600">
                <a:solidFill>
                  <a:schemeClr val="dk1"/>
                </a:solidFill>
                <a:latin typeface="Times New Roman"/>
                <a:ea typeface="Times New Roman"/>
                <a:cs typeface="Times New Roman"/>
                <a:sym typeface="Times New Roman"/>
              </a:rPr>
            </a:br>
            <a:endParaRPr b="1">
              <a:solidFill>
                <a:schemeClr val="accent1"/>
              </a:solidFill>
              <a:latin typeface="Times New Roman"/>
              <a:ea typeface="Times New Roman"/>
              <a:cs typeface="Times New Roman"/>
              <a:sym typeface="Times New Roman"/>
            </a:endParaRPr>
          </a:p>
        </p:txBody>
      </p:sp>
      <p:sp>
        <p:nvSpPr>
          <p:cNvPr id="144" name="Google Shape;144;p9"/>
          <p:cNvSpPr txBox="1"/>
          <p:nvPr>
            <p:ph idx="1" type="body"/>
          </p:nvPr>
        </p:nvSpPr>
        <p:spPr>
          <a:xfrm>
            <a:off x="628650" y="1412776"/>
            <a:ext cx="7886700" cy="476418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1D355C"/>
              </a:buClr>
              <a:buSzPts val="1700"/>
              <a:buNone/>
            </a:pPr>
            <a:r>
              <a:t/>
            </a:r>
            <a:endParaRPr b="1" sz="17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700"/>
              <a:buNone/>
            </a:pPr>
            <a:r>
              <a:rPr b="1" lang="sk-SK" sz="1700">
                <a:solidFill>
                  <a:schemeClr val="dk1"/>
                </a:solidFill>
                <a:latin typeface="Times New Roman"/>
                <a:ea typeface="Times New Roman"/>
                <a:cs typeface="Times New Roman"/>
                <a:sym typeface="Times New Roman"/>
              </a:rPr>
              <a:t>Ochrannú známku </a:t>
            </a:r>
            <a:r>
              <a:rPr lang="sk-SK" sz="1700">
                <a:solidFill>
                  <a:schemeClr val="dk1"/>
                </a:solidFill>
                <a:latin typeface="Times New Roman"/>
                <a:ea typeface="Times New Roman"/>
                <a:cs typeface="Times New Roman"/>
                <a:sym typeface="Times New Roman"/>
              </a:rPr>
              <a:t>môže tvoriť </a:t>
            </a:r>
            <a:r>
              <a:rPr lang="sk-SK" sz="1700">
                <a:solidFill>
                  <a:srgbClr val="C00000"/>
                </a:solidFill>
                <a:latin typeface="Times New Roman"/>
                <a:ea typeface="Times New Roman"/>
                <a:cs typeface="Times New Roman"/>
                <a:sym typeface="Times New Roman"/>
              </a:rPr>
              <a:t>akékoľvek</a:t>
            </a:r>
            <a:r>
              <a:rPr lang="sk-SK" sz="1700">
                <a:solidFill>
                  <a:schemeClr val="dk1"/>
                </a:solidFill>
                <a:latin typeface="Times New Roman"/>
                <a:ea typeface="Times New Roman"/>
                <a:cs typeface="Times New Roman"/>
                <a:sym typeface="Times New Roman"/>
              </a:rPr>
              <a:t> označenie, najmä slová vrátane osobných mien, kresby, písmená, číslice, farby, tvar tovaru alebo tvar obalu tovaru alebo zvuky, ak je toto označenie </a:t>
            </a:r>
            <a:r>
              <a:rPr b="1" lang="sk-SK" sz="1700">
                <a:solidFill>
                  <a:schemeClr val="dk1"/>
                </a:solidFill>
                <a:latin typeface="Times New Roman"/>
                <a:ea typeface="Times New Roman"/>
                <a:cs typeface="Times New Roman"/>
                <a:sym typeface="Times New Roman"/>
              </a:rPr>
              <a:t>spôsobilé </a:t>
            </a:r>
            <a:endParaRPr/>
          </a:p>
          <a:p>
            <a:pPr indent="0" lvl="0" marL="0" rtl="0" algn="just">
              <a:lnSpc>
                <a:spcPct val="100000"/>
              </a:lnSpc>
              <a:spcBef>
                <a:spcPts val="0"/>
              </a:spcBef>
              <a:spcAft>
                <a:spcPts val="0"/>
              </a:spcAft>
              <a:buClr>
                <a:srgbClr val="1D355C"/>
              </a:buClr>
              <a:buSzPts val="1700"/>
              <a:buNone/>
            </a:pPr>
            <a:r>
              <a:t/>
            </a:r>
            <a:endParaRPr b="1" sz="17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700"/>
              <a:buNone/>
            </a:pPr>
            <a:r>
              <a:rPr lang="sk-SK" sz="1700">
                <a:solidFill>
                  <a:schemeClr val="dk1"/>
                </a:solidFill>
                <a:latin typeface="Times New Roman"/>
                <a:ea typeface="Times New Roman"/>
                <a:cs typeface="Times New Roman"/>
                <a:sym typeface="Times New Roman"/>
              </a:rPr>
              <a:t>- </a:t>
            </a:r>
            <a:r>
              <a:rPr b="1" lang="sk-SK" sz="1700">
                <a:solidFill>
                  <a:schemeClr val="dk1"/>
                </a:solidFill>
                <a:latin typeface="Times New Roman"/>
                <a:ea typeface="Times New Roman"/>
                <a:cs typeface="Times New Roman"/>
                <a:sym typeface="Times New Roman"/>
              </a:rPr>
              <a:t>rozlíšiť</a:t>
            </a:r>
            <a:r>
              <a:rPr lang="sk-SK" sz="1700">
                <a:solidFill>
                  <a:schemeClr val="dk1"/>
                </a:solidFill>
                <a:latin typeface="Times New Roman"/>
                <a:ea typeface="Times New Roman"/>
                <a:cs typeface="Times New Roman"/>
                <a:sym typeface="Times New Roman"/>
              </a:rPr>
              <a:t> tovary alebo služby jednej osoby od tovarov alebo služieb inej osoby a</a:t>
            </a:r>
            <a:endParaRPr/>
          </a:p>
          <a:p>
            <a:pPr indent="0" lvl="0" marL="0" rtl="0" algn="l">
              <a:lnSpc>
                <a:spcPct val="100000"/>
              </a:lnSpc>
              <a:spcBef>
                <a:spcPts val="0"/>
              </a:spcBef>
              <a:spcAft>
                <a:spcPts val="0"/>
              </a:spcAft>
              <a:buClr>
                <a:schemeClr val="dk1"/>
              </a:buClr>
              <a:buSzPts val="1700"/>
              <a:buNone/>
            </a:pPr>
            <a:r>
              <a:rPr lang="sk-SK" sz="1700">
                <a:solidFill>
                  <a:schemeClr val="dk1"/>
                </a:solidFill>
                <a:latin typeface="Times New Roman"/>
                <a:ea typeface="Times New Roman"/>
                <a:cs typeface="Times New Roman"/>
                <a:sym typeface="Times New Roman"/>
              </a:rPr>
              <a:t>- </a:t>
            </a:r>
            <a:r>
              <a:rPr b="1" lang="sk-SK" sz="1700">
                <a:solidFill>
                  <a:schemeClr val="dk1"/>
                </a:solidFill>
                <a:latin typeface="Times New Roman"/>
                <a:ea typeface="Times New Roman"/>
                <a:cs typeface="Times New Roman"/>
                <a:sym typeface="Times New Roman"/>
              </a:rPr>
              <a:t>byť vyjadrené </a:t>
            </a:r>
            <a:r>
              <a:rPr lang="sk-SK" sz="1700">
                <a:solidFill>
                  <a:schemeClr val="dk1"/>
                </a:solidFill>
                <a:latin typeface="Times New Roman"/>
                <a:ea typeface="Times New Roman"/>
                <a:cs typeface="Times New Roman"/>
                <a:sym typeface="Times New Roman"/>
              </a:rPr>
              <a:t>v registri ochranných známok Úradu priemyselného vlastníctva Slovenskej republiky (ďalej len „register“) spôsobom, ktorý príslušným orgánom a verejnosti umožňuje jasne a presne určiť predmet ochrany poskytnutej majiteľovi ochrannej známky. </a:t>
            </a:r>
            <a:endParaRPr/>
          </a:p>
          <a:p>
            <a:pPr indent="0" lvl="0" marL="0" rtl="0" algn="just">
              <a:lnSpc>
                <a:spcPct val="100000"/>
              </a:lnSpc>
              <a:spcBef>
                <a:spcPts val="0"/>
              </a:spcBef>
              <a:spcAft>
                <a:spcPts val="0"/>
              </a:spcAft>
              <a:buClr>
                <a:srgbClr val="1D355C"/>
              </a:buClr>
              <a:buSzPts val="1700"/>
              <a:buNone/>
            </a:pPr>
            <a:r>
              <a:t/>
            </a:r>
            <a:endParaRPr sz="17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700"/>
              <a:buNone/>
            </a:pPr>
            <a:r>
              <a:rPr lang="sk-SK" sz="1700">
                <a:solidFill>
                  <a:schemeClr val="dk1"/>
                </a:solidFill>
                <a:latin typeface="Times New Roman"/>
                <a:ea typeface="Times New Roman"/>
                <a:cs typeface="Times New Roman"/>
                <a:sym typeface="Times New Roman"/>
              </a:rPr>
              <a:t>- </a:t>
            </a:r>
            <a:r>
              <a:rPr b="1" lang="sk-SK" sz="1700">
                <a:solidFill>
                  <a:schemeClr val="dk1"/>
                </a:solidFill>
                <a:latin typeface="Times New Roman"/>
                <a:ea typeface="Times New Roman"/>
                <a:cs typeface="Times New Roman"/>
                <a:sym typeface="Times New Roman"/>
              </a:rPr>
              <a:t>žiadosť</a:t>
            </a:r>
            <a:r>
              <a:rPr lang="sk-SK" sz="1700">
                <a:solidFill>
                  <a:schemeClr val="dk1"/>
                </a:solidFill>
                <a:latin typeface="Times New Roman"/>
                <a:ea typeface="Times New Roman"/>
                <a:cs typeface="Times New Roman"/>
                <a:sym typeface="Times New Roman"/>
              </a:rPr>
              <a:t> o zápis ochrannej známky</a:t>
            </a:r>
            <a:endParaRPr/>
          </a:p>
          <a:p>
            <a:pPr indent="0" lvl="0" marL="0" rtl="0" algn="just">
              <a:lnSpc>
                <a:spcPct val="100000"/>
              </a:lnSpc>
              <a:spcBef>
                <a:spcPts val="0"/>
              </a:spcBef>
              <a:spcAft>
                <a:spcPts val="0"/>
              </a:spcAft>
              <a:buClr>
                <a:schemeClr val="dk1"/>
              </a:buClr>
              <a:buSzPts val="1700"/>
              <a:buNone/>
            </a:pPr>
            <a:r>
              <a:rPr lang="sk-SK" sz="1700">
                <a:solidFill>
                  <a:schemeClr val="dk1"/>
                </a:solidFill>
                <a:latin typeface="Times New Roman"/>
                <a:ea typeface="Times New Roman"/>
                <a:cs typeface="Times New Roman"/>
                <a:sym typeface="Times New Roman"/>
              </a:rPr>
              <a:t>- </a:t>
            </a:r>
            <a:r>
              <a:rPr b="1" lang="sk-SK" sz="1700">
                <a:solidFill>
                  <a:schemeClr val="dk1"/>
                </a:solidFill>
                <a:latin typeface="Times New Roman"/>
                <a:ea typeface="Times New Roman"/>
                <a:cs typeface="Times New Roman"/>
                <a:sym typeface="Times New Roman"/>
              </a:rPr>
              <a:t>platnosť</a:t>
            </a:r>
            <a:r>
              <a:rPr lang="sk-SK" sz="1700">
                <a:solidFill>
                  <a:schemeClr val="dk1"/>
                </a:solidFill>
                <a:latin typeface="Times New Roman"/>
                <a:ea typeface="Times New Roman"/>
                <a:cs typeface="Times New Roman"/>
                <a:sym typeface="Times New Roman"/>
              </a:rPr>
              <a:t> zápisu ochrannej známky je 10 rokov odo dňa podania prihlášky ochrannej známky</a:t>
            </a:r>
            <a:endParaRPr/>
          </a:p>
          <a:p>
            <a:pPr indent="0" lvl="0" marL="0" rtl="0" algn="just">
              <a:lnSpc>
                <a:spcPct val="100000"/>
              </a:lnSpc>
              <a:spcBef>
                <a:spcPts val="0"/>
              </a:spcBef>
              <a:spcAft>
                <a:spcPts val="0"/>
              </a:spcAft>
              <a:buClr>
                <a:schemeClr val="dk1"/>
              </a:buClr>
              <a:buSzPts val="1700"/>
              <a:buNone/>
            </a:pPr>
            <a:r>
              <a:rPr lang="sk-SK" sz="1700">
                <a:solidFill>
                  <a:schemeClr val="dk1"/>
                </a:solidFill>
                <a:latin typeface="Times New Roman"/>
                <a:ea typeface="Times New Roman"/>
                <a:cs typeface="Times New Roman"/>
                <a:sym typeface="Times New Roman"/>
              </a:rPr>
              <a:t>- </a:t>
            </a:r>
            <a:r>
              <a:rPr b="1" lang="sk-SK" sz="1700">
                <a:solidFill>
                  <a:schemeClr val="dk1"/>
                </a:solidFill>
                <a:latin typeface="Times New Roman"/>
                <a:ea typeface="Times New Roman"/>
                <a:cs typeface="Times New Roman"/>
                <a:sym typeface="Times New Roman"/>
              </a:rPr>
              <a:t>register</a:t>
            </a:r>
            <a:r>
              <a:rPr lang="sk-SK" sz="1700">
                <a:solidFill>
                  <a:schemeClr val="dk1"/>
                </a:solidFill>
                <a:latin typeface="Times New Roman"/>
                <a:ea typeface="Times New Roman"/>
                <a:cs typeface="Times New Roman"/>
                <a:sym typeface="Times New Roman"/>
              </a:rPr>
              <a:t> ochranných známok </a:t>
            </a:r>
            <a:endParaRPr/>
          </a:p>
          <a:p>
            <a:pPr indent="0" lvl="0" marL="0" rtl="0" algn="just">
              <a:lnSpc>
                <a:spcPct val="100000"/>
              </a:lnSpc>
              <a:spcBef>
                <a:spcPts val="0"/>
              </a:spcBef>
              <a:spcAft>
                <a:spcPts val="0"/>
              </a:spcAft>
              <a:buClr>
                <a:schemeClr val="dk1"/>
              </a:buClr>
              <a:buSzPts val="1700"/>
              <a:buNone/>
            </a:pPr>
            <a:r>
              <a:rPr lang="sk-SK" sz="1700">
                <a:solidFill>
                  <a:schemeClr val="dk1"/>
                </a:solidFill>
                <a:latin typeface="Times New Roman"/>
                <a:ea typeface="Times New Roman"/>
                <a:cs typeface="Times New Roman"/>
                <a:sym typeface="Times New Roman"/>
              </a:rPr>
              <a:t>- </a:t>
            </a:r>
            <a:r>
              <a:rPr b="1" lang="sk-SK" sz="1700">
                <a:solidFill>
                  <a:schemeClr val="dk1"/>
                </a:solidFill>
                <a:latin typeface="Times New Roman"/>
                <a:ea typeface="Times New Roman"/>
                <a:cs typeface="Times New Roman"/>
                <a:sym typeface="Times New Roman"/>
              </a:rPr>
              <a:t>Úrad</a:t>
            </a:r>
            <a:r>
              <a:rPr lang="sk-SK" sz="1700">
                <a:solidFill>
                  <a:schemeClr val="dk1"/>
                </a:solidFill>
                <a:latin typeface="Times New Roman"/>
                <a:ea typeface="Times New Roman"/>
                <a:cs typeface="Times New Roman"/>
                <a:sym typeface="Times New Roman"/>
              </a:rPr>
              <a:t> priemyselného vlastníctva SR</a:t>
            </a:r>
            <a:endParaRPr/>
          </a:p>
        </p:txBody>
      </p:sp>
      <p:pic>
        <p:nvPicPr>
          <p:cNvPr id="145" name="Google Shape;145;p9"/>
          <p:cNvPicPr preferRelativeResize="0"/>
          <p:nvPr/>
        </p:nvPicPr>
        <p:blipFill>
          <a:blip r:embed="rId3">
            <a:alphaModFix/>
          </a:blip>
          <a:stretch>
            <a:fillRect/>
          </a:stretch>
        </p:blipFill>
        <p:spPr>
          <a:xfrm>
            <a:off x="2907400" y="6040925"/>
            <a:ext cx="2115874" cy="461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2020-09-29T04:12:36Z</dcterms:created>
  <dc:creator>Jozef Lukajka</dc:creator>
</cp:coreProperties>
</file>